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2"/>
  </p:notesMasterIdLst>
  <p:handoutMasterIdLst>
    <p:handoutMasterId r:id="rId43"/>
  </p:handoutMasterIdLst>
  <p:sldIdLst>
    <p:sldId id="261" r:id="rId4"/>
    <p:sldId id="313" r:id="rId5"/>
    <p:sldId id="325" r:id="rId6"/>
    <p:sldId id="319" r:id="rId7"/>
    <p:sldId id="320" r:id="rId8"/>
    <p:sldId id="314" r:id="rId9"/>
    <p:sldId id="318" r:id="rId10"/>
    <p:sldId id="315" r:id="rId11"/>
    <p:sldId id="297" r:id="rId12"/>
    <p:sldId id="338" r:id="rId13"/>
    <p:sldId id="337" r:id="rId14"/>
    <p:sldId id="333" r:id="rId15"/>
    <p:sldId id="336" r:id="rId16"/>
    <p:sldId id="328" r:id="rId17"/>
    <p:sldId id="288" r:id="rId18"/>
    <p:sldId id="298" r:id="rId19"/>
    <p:sldId id="299" r:id="rId20"/>
    <p:sldId id="300" r:id="rId21"/>
    <p:sldId id="304" r:id="rId22"/>
    <p:sldId id="305" r:id="rId23"/>
    <p:sldId id="306" r:id="rId24"/>
    <p:sldId id="311" r:id="rId25"/>
    <p:sldId id="317" r:id="rId26"/>
    <p:sldId id="301" r:id="rId27"/>
    <p:sldId id="310" r:id="rId28"/>
    <p:sldId id="303" r:id="rId29"/>
    <p:sldId id="308" r:id="rId30"/>
    <p:sldId id="321" r:id="rId31"/>
    <p:sldId id="302" r:id="rId32"/>
    <p:sldId id="341" r:id="rId33"/>
    <p:sldId id="329" r:id="rId34"/>
    <p:sldId id="326" r:id="rId35"/>
    <p:sldId id="331" r:id="rId36"/>
    <p:sldId id="339" r:id="rId37"/>
    <p:sldId id="340" r:id="rId38"/>
    <p:sldId id="330" r:id="rId39"/>
    <p:sldId id="309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" userDrawn="1">
          <p15:clr>
            <a:srgbClr val="A4A3A4"/>
          </p15:clr>
        </p15:guide>
        <p15:guide id="2" pos="1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38"/>
    <p:restoredTop sz="94682"/>
  </p:normalViewPr>
  <p:slideViewPr>
    <p:cSldViewPr snapToGrid="0" snapToObjects="1" showGuides="1">
      <p:cViewPr varScale="1">
        <p:scale>
          <a:sx n="98" d="100"/>
          <a:sy n="98" d="100"/>
        </p:scale>
        <p:origin x="192" y="640"/>
      </p:cViewPr>
      <p:guideLst>
        <p:guide orient="horz" pos="120"/>
        <p:guide pos="10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4" d="100"/>
          <a:sy n="114" d="100"/>
        </p:scale>
        <p:origin x="2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AF066-17D3-D049-816F-2A4A3595C4A5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CCACB-F4FD-CB49-9962-987F71CC4974}">
      <dgm:prSet phldrT="[Text]"/>
      <dgm:spPr/>
      <dgm:t>
        <a:bodyPr/>
        <a:lstStyle/>
        <a:p>
          <a:r>
            <a:rPr lang="en-US" dirty="0" smtClean="0"/>
            <a:t>Container Management System</a:t>
          </a:r>
          <a:endParaRPr lang="en-US" dirty="0"/>
        </a:p>
      </dgm:t>
    </dgm:pt>
    <dgm:pt modelId="{0B4FFBC4-A769-4547-9E03-E24F52E478AE}" type="parTrans" cxnId="{E8FE05B6-1871-5C48-9E43-571173102974}">
      <dgm:prSet/>
      <dgm:spPr/>
      <dgm:t>
        <a:bodyPr/>
        <a:lstStyle/>
        <a:p>
          <a:endParaRPr lang="en-US"/>
        </a:p>
      </dgm:t>
    </dgm:pt>
    <dgm:pt modelId="{AE6305BE-B4A0-B543-9DE3-D753ABA24431}" type="sibTrans" cxnId="{E8FE05B6-1871-5C48-9E43-571173102974}">
      <dgm:prSet/>
      <dgm:spPr/>
      <dgm:t>
        <a:bodyPr/>
        <a:lstStyle/>
        <a:p>
          <a:endParaRPr lang="en-US"/>
        </a:p>
      </dgm:t>
    </dgm:pt>
    <dgm:pt modelId="{8048E254-11E5-2B4A-96E5-2C14A3D88F05}">
      <dgm:prSet phldrT="[Text]"/>
      <dgm:spPr/>
      <dgm:t>
        <a:bodyPr/>
        <a:lstStyle/>
        <a:p>
          <a:r>
            <a:rPr lang="en-US" dirty="0" smtClean="0"/>
            <a:t>Orchestrator</a:t>
          </a:r>
          <a:endParaRPr lang="en-US" dirty="0"/>
        </a:p>
      </dgm:t>
    </dgm:pt>
    <dgm:pt modelId="{B30E9397-108A-0548-B51C-05371878FEE4}" type="parTrans" cxnId="{77B92B13-BEBA-444F-8B21-8A36B3F0C3EE}">
      <dgm:prSet/>
      <dgm:spPr/>
      <dgm:t>
        <a:bodyPr/>
        <a:lstStyle/>
        <a:p>
          <a:endParaRPr lang="en-US"/>
        </a:p>
      </dgm:t>
    </dgm:pt>
    <dgm:pt modelId="{8D8F88B4-277C-D749-870C-2FD3765DC0EB}" type="sibTrans" cxnId="{77B92B13-BEBA-444F-8B21-8A36B3F0C3EE}">
      <dgm:prSet/>
      <dgm:spPr/>
      <dgm:t>
        <a:bodyPr/>
        <a:lstStyle/>
        <a:p>
          <a:endParaRPr lang="en-US"/>
        </a:p>
      </dgm:t>
    </dgm:pt>
    <dgm:pt modelId="{D44DF613-88F8-BC4D-A8BA-29A8BE28A89F}">
      <dgm:prSet phldrT="[Text]"/>
      <dgm:spPr/>
      <dgm:t>
        <a:bodyPr/>
        <a:lstStyle/>
        <a:p>
          <a:r>
            <a:rPr lang="en-US" dirty="0" smtClean="0"/>
            <a:t>Container Engine</a:t>
          </a:r>
          <a:endParaRPr lang="en-US" dirty="0"/>
        </a:p>
      </dgm:t>
    </dgm:pt>
    <dgm:pt modelId="{72EEB213-FB0E-8745-B71B-E9812647E059}" type="parTrans" cxnId="{9686D8F0-C038-1847-A0CC-7D525951BFBC}">
      <dgm:prSet/>
      <dgm:spPr/>
      <dgm:t>
        <a:bodyPr/>
        <a:lstStyle/>
        <a:p>
          <a:endParaRPr lang="en-US"/>
        </a:p>
      </dgm:t>
    </dgm:pt>
    <dgm:pt modelId="{A6164C1B-93AC-9143-A69B-46E2A65AB42E}" type="sibTrans" cxnId="{9686D8F0-C038-1847-A0CC-7D525951BFBC}">
      <dgm:prSet/>
      <dgm:spPr/>
      <dgm:t>
        <a:bodyPr/>
        <a:lstStyle/>
        <a:p>
          <a:endParaRPr lang="en-US"/>
        </a:p>
      </dgm:t>
    </dgm:pt>
    <dgm:pt modelId="{A4C293E4-CE34-204D-8A8B-5941E3A1F7CC}">
      <dgm:prSet phldrT="[Text]"/>
      <dgm:spPr/>
      <dgm:t>
        <a:bodyPr/>
        <a:lstStyle/>
        <a:p>
          <a:r>
            <a:rPr lang="en-US" dirty="0" smtClean="0"/>
            <a:t>Containerized Applications</a:t>
          </a:r>
          <a:endParaRPr lang="en-US" dirty="0"/>
        </a:p>
      </dgm:t>
    </dgm:pt>
    <dgm:pt modelId="{55549A53-8F5B-9640-8EB2-E85DB07CF9BD}" type="parTrans" cxnId="{3CA6F6FC-1E35-374C-8F01-A17766F5573C}">
      <dgm:prSet/>
      <dgm:spPr/>
      <dgm:t>
        <a:bodyPr/>
        <a:lstStyle/>
        <a:p>
          <a:endParaRPr lang="en-US"/>
        </a:p>
      </dgm:t>
    </dgm:pt>
    <dgm:pt modelId="{14C9706A-AEC1-794C-BC86-F9ADC0FB06CC}" type="sibTrans" cxnId="{3CA6F6FC-1E35-374C-8F01-A17766F5573C}">
      <dgm:prSet/>
      <dgm:spPr/>
      <dgm:t>
        <a:bodyPr/>
        <a:lstStyle/>
        <a:p>
          <a:endParaRPr lang="en-US"/>
        </a:p>
      </dgm:t>
    </dgm:pt>
    <dgm:pt modelId="{DF2892DC-C9A7-D645-B7F5-78879464A0AC}">
      <dgm:prSet phldrT="[Text]"/>
      <dgm:spPr/>
      <dgm:t>
        <a:bodyPr/>
        <a:lstStyle/>
        <a:p>
          <a:r>
            <a:rPr lang="en-US" i="1" dirty="0" smtClean="0"/>
            <a:t>Security</a:t>
          </a:r>
          <a:r>
            <a:rPr lang="en-US" i="1" baseline="0" dirty="0" smtClean="0"/>
            <a:t> controls</a:t>
          </a:r>
          <a:r>
            <a:rPr lang="en-US" i="1" dirty="0" smtClean="0"/>
            <a:t>,</a:t>
          </a:r>
          <a:r>
            <a:rPr lang="en-US" i="1" baseline="0" dirty="0" smtClean="0"/>
            <a:t> image security scanning, centralized management tools, app lifecycle management, enterprise management</a:t>
          </a:r>
          <a:endParaRPr lang="en-US" i="1" dirty="0"/>
        </a:p>
      </dgm:t>
    </dgm:pt>
    <dgm:pt modelId="{E39AE532-656C-A544-941B-19E1C3341CAC}" type="parTrans" cxnId="{E9C94140-60E2-0D4B-B6E0-E07D2C70DEDA}">
      <dgm:prSet/>
      <dgm:spPr/>
      <dgm:t>
        <a:bodyPr/>
        <a:lstStyle/>
        <a:p>
          <a:endParaRPr lang="en-US"/>
        </a:p>
      </dgm:t>
    </dgm:pt>
    <dgm:pt modelId="{0B5C892D-0EF3-6743-8CCE-1E562EEAA4B7}" type="sibTrans" cxnId="{E9C94140-60E2-0D4B-B6E0-E07D2C70DEDA}">
      <dgm:prSet/>
      <dgm:spPr/>
      <dgm:t>
        <a:bodyPr/>
        <a:lstStyle/>
        <a:p>
          <a:endParaRPr lang="en-US"/>
        </a:p>
      </dgm:t>
    </dgm:pt>
    <dgm:pt modelId="{4206E0F7-07DD-3540-9E84-0F497940643D}">
      <dgm:prSet phldrT="[Text]"/>
      <dgm:spPr/>
      <dgm:t>
        <a:bodyPr/>
        <a:lstStyle/>
        <a:p>
          <a:r>
            <a:rPr lang="en-US" i="1" dirty="0" smtClean="0"/>
            <a:t>Scheduling,</a:t>
          </a:r>
          <a:r>
            <a:rPr lang="en-US" i="1" baseline="0" dirty="0" smtClean="0"/>
            <a:t> communication, service discovery, load balancing, self-healing, rolling updates, pipeline management, federation, </a:t>
          </a:r>
          <a:r>
            <a:rPr lang="en-US" i="1" baseline="0" dirty="0" err="1" smtClean="0"/>
            <a:t>etc</a:t>
          </a:r>
          <a:endParaRPr lang="en-US" i="1" dirty="0"/>
        </a:p>
      </dgm:t>
    </dgm:pt>
    <dgm:pt modelId="{1D5AD2F3-0680-1D4B-94D4-5960963B9B22}" type="parTrans" cxnId="{CD0598AE-7C69-7C4C-BC2C-649234408A84}">
      <dgm:prSet/>
      <dgm:spPr/>
      <dgm:t>
        <a:bodyPr/>
        <a:lstStyle/>
        <a:p>
          <a:endParaRPr lang="en-US"/>
        </a:p>
      </dgm:t>
    </dgm:pt>
    <dgm:pt modelId="{3AE73606-8712-F745-B202-AE2EADA92CDA}" type="sibTrans" cxnId="{CD0598AE-7C69-7C4C-BC2C-649234408A84}">
      <dgm:prSet/>
      <dgm:spPr/>
      <dgm:t>
        <a:bodyPr/>
        <a:lstStyle/>
        <a:p>
          <a:endParaRPr lang="en-US"/>
        </a:p>
      </dgm:t>
    </dgm:pt>
    <dgm:pt modelId="{93442AF5-C44B-634B-B394-F46BB374CB2C}">
      <dgm:prSet phldrT="[Text]"/>
      <dgm:spPr/>
      <dgm:t>
        <a:bodyPr/>
        <a:lstStyle/>
        <a:p>
          <a:r>
            <a:rPr lang="en-US" i="1" dirty="0" smtClean="0"/>
            <a:t>Runs containers</a:t>
          </a:r>
          <a:endParaRPr lang="en-US" i="1" dirty="0"/>
        </a:p>
      </dgm:t>
    </dgm:pt>
    <dgm:pt modelId="{599B8F6A-DF94-0B49-9B35-941B73B8DBDF}" type="parTrans" cxnId="{3ED6C6E6-C0D2-FF44-8DB6-4A0188DA9770}">
      <dgm:prSet/>
      <dgm:spPr/>
      <dgm:t>
        <a:bodyPr/>
        <a:lstStyle/>
        <a:p>
          <a:endParaRPr lang="en-US"/>
        </a:p>
      </dgm:t>
    </dgm:pt>
    <dgm:pt modelId="{67636877-CDE1-0542-9812-A8B5F8207195}" type="sibTrans" cxnId="{3ED6C6E6-C0D2-FF44-8DB6-4A0188DA9770}">
      <dgm:prSet/>
      <dgm:spPr/>
      <dgm:t>
        <a:bodyPr/>
        <a:lstStyle/>
        <a:p>
          <a:endParaRPr lang="en-US"/>
        </a:p>
      </dgm:t>
    </dgm:pt>
    <dgm:pt modelId="{196D83AF-C5E0-7543-A960-16238D7E8505}">
      <dgm:prSet phldrT="[Text]"/>
      <dgm:spPr/>
      <dgm:t>
        <a:bodyPr/>
        <a:lstStyle/>
        <a:p>
          <a:r>
            <a:rPr lang="en-US" i="1" dirty="0" smtClean="0"/>
            <a:t>Application packaged in a standard way</a:t>
          </a:r>
          <a:endParaRPr lang="en-US" i="1" dirty="0"/>
        </a:p>
      </dgm:t>
    </dgm:pt>
    <dgm:pt modelId="{23176637-8439-534C-AD21-0562F3EB936C}" type="parTrans" cxnId="{B48359E5-ABCA-C54D-9CD9-12ACBE89933E}">
      <dgm:prSet/>
      <dgm:spPr/>
      <dgm:t>
        <a:bodyPr/>
        <a:lstStyle/>
        <a:p>
          <a:endParaRPr lang="en-US"/>
        </a:p>
      </dgm:t>
    </dgm:pt>
    <dgm:pt modelId="{1F8CE723-AEE6-FC4D-BD48-1C9D7B824AC1}" type="sibTrans" cxnId="{B48359E5-ABCA-C54D-9CD9-12ACBE89933E}">
      <dgm:prSet/>
      <dgm:spPr/>
      <dgm:t>
        <a:bodyPr/>
        <a:lstStyle/>
        <a:p>
          <a:endParaRPr lang="en-US"/>
        </a:p>
      </dgm:t>
    </dgm:pt>
    <dgm:pt modelId="{853C112D-FD30-2849-8BAA-ABA9F76181A0}" type="pres">
      <dgm:prSet presAssocID="{FD6AF066-17D3-D049-816F-2A4A3595C4A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097682-3EEF-9D4F-8116-B2FBF7523629}" type="pres">
      <dgm:prSet presAssocID="{DDDCCACB-F4FD-CB49-9962-987F71CC4974}" presName="vertOne" presStyleCnt="0"/>
      <dgm:spPr/>
    </dgm:pt>
    <dgm:pt modelId="{25257606-043A-B04C-B766-BAD7C032DC4E}" type="pres">
      <dgm:prSet presAssocID="{DDDCCACB-F4FD-CB49-9962-987F71CC4974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D2D326-19E0-FD4A-94FE-329284C86321}" type="pres">
      <dgm:prSet presAssocID="{DDDCCACB-F4FD-CB49-9962-987F71CC4974}" presName="parTransOne" presStyleCnt="0"/>
      <dgm:spPr/>
    </dgm:pt>
    <dgm:pt modelId="{50A2F002-59A7-4045-ABAC-D5AC33149DA8}" type="pres">
      <dgm:prSet presAssocID="{DDDCCACB-F4FD-CB49-9962-987F71CC4974}" presName="horzOne" presStyleCnt="0"/>
      <dgm:spPr/>
    </dgm:pt>
    <dgm:pt modelId="{10B7AD95-BFC6-3447-8077-E2696D68293D}" type="pres">
      <dgm:prSet presAssocID="{8048E254-11E5-2B4A-96E5-2C14A3D88F05}" presName="vertTwo" presStyleCnt="0"/>
      <dgm:spPr/>
    </dgm:pt>
    <dgm:pt modelId="{7B226D10-DE15-8241-A3FA-7D42FD7D1EFD}" type="pres">
      <dgm:prSet presAssocID="{8048E254-11E5-2B4A-96E5-2C14A3D88F0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627F48-2127-E744-BAC1-436AF9CCD44D}" type="pres">
      <dgm:prSet presAssocID="{8048E254-11E5-2B4A-96E5-2C14A3D88F05}" presName="parTransTwo" presStyleCnt="0"/>
      <dgm:spPr/>
    </dgm:pt>
    <dgm:pt modelId="{B7738A88-69F6-FE47-A969-FE86A7816977}" type="pres">
      <dgm:prSet presAssocID="{8048E254-11E5-2B4A-96E5-2C14A3D88F05}" presName="horzTwo" presStyleCnt="0"/>
      <dgm:spPr/>
    </dgm:pt>
    <dgm:pt modelId="{80F04EF8-8B50-0D45-91B3-5B0098EEFD3E}" type="pres">
      <dgm:prSet presAssocID="{D44DF613-88F8-BC4D-A8BA-29A8BE28A89F}" presName="vertThree" presStyleCnt="0"/>
      <dgm:spPr/>
    </dgm:pt>
    <dgm:pt modelId="{636F74BF-1397-494E-B5A9-08B645038E7B}" type="pres">
      <dgm:prSet presAssocID="{D44DF613-88F8-BC4D-A8BA-29A8BE28A89F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BE005D-4A13-8D48-B0D2-852BAC49CB3C}" type="pres">
      <dgm:prSet presAssocID="{D44DF613-88F8-BC4D-A8BA-29A8BE28A89F}" presName="parTransThree" presStyleCnt="0"/>
      <dgm:spPr/>
    </dgm:pt>
    <dgm:pt modelId="{14798AD1-5E00-E84B-BBAE-A4E1F58539E8}" type="pres">
      <dgm:prSet presAssocID="{D44DF613-88F8-BC4D-A8BA-29A8BE28A89F}" presName="horzThree" presStyleCnt="0"/>
      <dgm:spPr/>
    </dgm:pt>
    <dgm:pt modelId="{518B3629-954B-514E-8B6D-A5BD1135558B}" type="pres">
      <dgm:prSet presAssocID="{A4C293E4-CE34-204D-8A8B-5941E3A1F7CC}" presName="vertFour" presStyleCnt="0">
        <dgm:presLayoutVars>
          <dgm:chPref val="3"/>
        </dgm:presLayoutVars>
      </dgm:prSet>
      <dgm:spPr/>
    </dgm:pt>
    <dgm:pt modelId="{C0E1BC8E-D655-9F42-87A8-40608662A862}" type="pres">
      <dgm:prSet presAssocID="{A4C293E4-CE34-204D-8A8B-5941E3A1F7CC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BF70BC-1A6D-DF48-9CBB-BB730DBB9FE3}" type="pres">
      <dgm:prSet presAssocID="{A4C293E4-CE34-204D-8A8B-5941E3A1F7CC}" presName="horzFour" presStyleCnt="0"/>
      <dgm:spPr/>
    </dgm:pt>
    <dgm:pt modelId="{6EA337A7-80C8-DF4B-9BB1-A4EA6564AC12}" type="pres">
      <dgm:prSet presAssocID="{AE6305BE-B4A0-B543-9DE3-D753ABA24431}" presName="sibSpaceOne" presStyleCnt="0"/>
      <dgm:spPr/>
    </dgm:pt>
    <dgm:pt modelId="{29B18145-81D2-6346-946E-5D591E516C31}" type="pres">
      <dgm:prSet presAssocID="{DF2892DC-C9A7-D645-B7F5-78879464A0AC}" presName="vertOne" presStyleCnt="0"/>
      <dgm:spPr/>
    </dgm:pt>
    <dgm:pt modelId="{09247180-F5D6-EB4D-930D-8DF5F4E5E12A}" type="pres">
      <dgm:prSet presAssocID="{DF2892DC-C9A7-D645-B7F5-78879464A0AC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77FD3B-D4EB-6F40-954A-51FF07C1392E}" type="pres">
      <dgm:prSet presAssocID="{DF2892DC-C9A7-D645-B7F5-78879464A0AC}" presName="parTransOne" presStyleCnt="0"/>
      <dgm:spPr/>
    </dgm:pt>
    <dgm:pt modelId="{D7F010B1-CF98-524F-9667-8635F66172BD}" type="pres">
      <dgm:prSet presAssocID="{DF2892DC-C9A7-D645-B7F5-78879464A0AC}" presName="horzOne" presStyleCnt="0"/>
      <dgm:spPr/>
    </dgm:pt>
    <dgm:pt modelId="{2E5C6831-3154-D34B-8C10-4FCB43CDD26E}" type="pres">
      <dgm:prSet presAssocID="{4206E0F7-07DD-3540-9E84-0F497940643D}" presName="vertTwo" presStyleCnt="0"/>
      <dgm:spPr/>
    </dgm:pt>
    <dgm:pt modelId="{6424786E-9AD3-714E-ACB7-8D57619EFC6C}" type="pres">
      <dgm:prSet presAssocID="{4206E0F7-07DD-3540-9E84-0F497940643D}" presName="txTwo" presStyleLbl="node2" presStyleIdx="1" presStyleCnt="2">
        <dgm:presLayoutVars>
          <dgm:chPref val="3"/>
        </dgm:presLayoutVars>
      </dgm:prSet>
      <dgm:spPr/>
    </dgm:pt>
    <dgm:pt modelId="{F3E6666F-9547-AE40-9508-060BE5B6AE46}" type="pres">
      <dgm:prSet presAssocID="{4206E0F7-07DD-3540-9E84-0F497940643D}" presName="parTransTwo" presStyleCnt="0"/>
      <dgm:spPr/>
    </dgm:pt>
    <dgm:pt modelId="{F2A20C3B-1BC5-C249-ACF8-DF3496BACFF5}" type="pres">
      <dgm:prSet presAssocID="{4206E0F7-07DD-3540-9E84-0F497940643D}" presName="horzTwo" presStyleCnt="0"/>
      <dgm:spPr/>
    </dgm:pt>
    <dgm:pt modelId="{9F91666A-E33A-E34F-B82F-E0C9BE65ABEE}" type="pres">
      <dgm:prSet presAssocID="{93442AF5-C44B-634B-B394-F46BB374CB2C}" presName="vertThree" presStyleCnt="0"/>
      <dgm:spPr/>
    </dgm:pt>
    <dgm:pt modelId="{6BA31BAF-F1DE-C046-BBC9-4C02D2C62E8B}" type="pres">
      <dgm:prSet presAssocID="{93442AF5-C44B-634B-B394-F46BB374CB2C}" presName="txThree" presStyleLbl="node3" presStyleIdx="1" presStyleCnt="2">
        <dgm:presLayoutVars>
          <dgm:chPref val="3"/>
        </dgm:presLayoutVars>
      </dgm:prSet>
      <dgm:spPr/>
    </dgm:pt>
    <dgm:pt modelId="{D422FC25-37AC-4149-8080-8178C5C0BFCD}" type="pres">
      <dgm:prSet presAssocID="{93442AF5-C44B-634B-B394-F46BB374CB2C}" presName="parTransThree" presStyleCnt="0"/>
      <dgm:spPr/>
    </dgm:pt>
    <dgm:pt modelId="{4744B100-03CD-1A42-A461-8370D9BCA08D}" type="pres">
      <dgm:prSet presAssocID="{93442AF5-C44B-634B-B394-F46BB374CB2C}" presName="horzThree" presStyleCnt="0"/>
      <dgm:spPr/>
    </dgm:pt>
    <dgm:pt modelId="{2BE1B39D-1FDC-3043-A94D-062FBE7A48AB}" type="pres">
      <dgm:prSet presAssocID="{196D83AF-C5E0-7543-A960-16238D7E8505}" presName="vertFour" presStyleCnt="0">
        <dgm:presLayoutVars>
          <dgm:chPref val="3"/>
        </dgm:presLayoutVars>
      </dgm:prSet>
      <dgm:spPr/>
    </dgm:pt>
    <dgm:pt modelId="{02C9DCCC-D60C-E84D-9CD2-B19F857E2AE8}" type="pres">
      <dgm:prSet presAssocID="{196D83AF-C5E0-7543-A960-16238D7E8505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C42352-4D6A-564C-95A6-82D3CA2E27A1}" type="pres">
      <dgm:prSet presAssocID="{196D83AF-C5E0-7543-A960-16238D7E8505}" presName="horzFour" presStyleCnt="0"/>
      <dgm:spPr/>
    </dgm:pt>
  </dgm:ptLst>
  <dgm:cxnLst>
    <dgm:cxn modelId="{CC6FFA17-B781-5243-AA13-06CEA56FA0CE}" type="presOf" srcId="{196D83AF-C5E0-7543-A960-16238D7E8505}" destId="{02C9DCCC-D60C-E84D-9CD2-B19F857E2AE8}" srcOrd="0" destOrd="0" presId="urn:microsoft.com/office/officeart/2005/8/layout/hierarchy4"/>
    <dgm:cxn modelId="{E9C94140-60E2-0D4B-B6E0-E07D2C70DEDA}" srcId="{FD6AF066-17D3-D049-816F-2A4A3595C4A5}" destId="{DF2892DC-C9A7-D645-B7F5-78879464A0AC}" srcOrd="1" destOrd="0" parTransId="{E39AE532-656C-A544-941B-19E1C3341CAC}" sibTransId="{0B5C892D-0EF3-6743-8CCE-1E562EEAA4B7}"/>
    <dgm:cxn modelId="{5B46B511-FE8A-ED4D-97F7-1EF8003F143A}" type="presOf" srcId="{A4C293E4-CE34-204D-8A8B-5941E3A1F7CC}" destId="{C0E1BC8E-D655-9F42-87A8-40608662A862}" srcOrd="0" destOrd="0" presId="urn:microsoft.com/office/officeart/2005/8/layout/hierarchy4"/>
    <dgm:cxn modelId="{CD0598AE-7C69-7C4C-BC2C-649234408A84}" srcId="{DF2892DC-C9A7-D645-B7F5-78879464A0AC}" destId="{4206E0F7-07DD-3540-9E84-0F497940643D}" srcOrd="0" destOrd="0" parTransId="{1D5AD2F3-0680-1D4B-94D4-5960963B9B22}" sibTransId="{3AE73606-8712-F745-B202-AE2EADA92CDA}"/>
    <dgm:cxn modelId="{77B92B13-BEBA-444F-8B21-8A36B3F0C3EE}" srcId="{DDDCCACB-F4FD-CB49-9962-987F71CC4974}" destId="{8048E254-11E5-2B4A-96E5-2C14A3D88F05}" srcOrd="0" destOrd="0" parTransId="{B30E9397-108A-0548-B51C-05371878FEE4}" sibTransId="{8D8F88B4-277C-D749-870C-2FD3765DC0EB}"/>
    <dgm:cxn modelId="{9686D8F0-C038-1847-A0CC-7D525951BFBC}" srcId="{8048E254-11E5-2B4A-96E5-2C14A3D88F05}" destId="{D44DF613-88F8-BC4D-A8BA-29A8BE28A89F}" srcOrd="0" destOrd="0" parTransId="{72EEB213-FB0E-8745-B71B-E9812647E059}" sibTransId="{A6164C1B-93AC-9143-A69B-46E2A65AB42E}"/>
    <dgm:cxn modelId="{0F6EAE09-B2DF-A746-AD9A-7407C48D39D5}" type="presOf" srcId="{D44DF613-88F8-BC4D-A8BA-29A8BE28A89F}" destId="{636F74BF-1397-494E-B5A9-08B645038E7B}" srcOrd="0" destOrd="0" presId="urn:microsoft.com/office/officeart/2005/8/layout/hierarchy4"/>
    <dgm:cxn modelId="{D0FF621C-5E81-EA4C-B274-97D4D4C0970E}" type="presOf" srcId="{FD6AF066-17D3-D049-816F-2A4A3595C4A5}" destId="{853C112D-FD30-2849-8BAA-ABA9F76181A0}" srcOrd="0" destOrd="0" presId="urn:microsoft.com/office/officeart/2005/8/layout/hierarchy4"/>
    <dgm:cxn modelId="{3CA6F6FC-1E35-374C-8F01-A17766F5573C}" srcId="{D44DF613-88F8-BC4D-A8BA-29A8BE28A89F}" destId="{A4C293E4-CE34-204D-8A8B-5941E3A1F7CC}" srcOrd="0" destOrd="0" parTransId="{55549A53-8F5B-9640-8EB2-E85DB07CF9BD}" sibTransId="{14C9706A-AEC1-794C-BC86-F9ADC0FB06CC}"/>
    <dgm:cxn modelId="{D3289D22-BA35-CC4A-969B-5DE913EC6B43}" type="presOf" srcId="{4206E0F7-07DD-3540-9E84-0F497940643D}" destId="{6424786E-9AD3-714E-ACB7-8D57619EFC6C}" srcOrd="0" destOrd="0" presId="urn:microsoft.com/office/officeart/2005/8/layout/hierarchy4"/>
    <dgm:cxn modelId="{74DE0F64-97F5-5D47-926B-7B019EEEE60A}" type="presOf" srcId="{DDDCCACB-F4FD-CB49-9962-987F71CC4974}" destId="{25257606-043A-B04C-B766-BAD7C032DC4E}" srcOrd="0" destOrd="0" presId="urn:microsoft.com/office/officeart/2005/8/layout/hierarchy4"/>
    <dgm:cxn modelId="{B48359E5-ABCA-C54D-9CD9-12ACBE89933E}" srcId="{93442AF5-C44B-634B-B394-F46BB374CB2C}" destId="{196D83AF-C5E0-7543-A960-16238D7E8505}" srcOrd="0" destOrd="0" parTransId="{23176637-8439-534C-AD21-0562F3EB936C}" sibTransId="{1F8CE723-AEE6-FC4D-BD48-1C9D7B824AC1}"/>
    <dgm:cxn modelId="{4A4C5B45-0A9D-E740-819C-725E698F68D5}" type="presOf" srcId="{8048E254-11E5-2B4A-96E5-2C14A3D88F05}" destId="{7B226D10-DE15-8241-A3FA-7D42FD7D1EFD}" srcOrd="0" destOrd="0" presId="urn:microsoft.com/office/officeart/2005/8/layout/hierarchy4"/>
    <dgm:cxn modelId="{095360C6-09B4-E74E-967D-DA7F3D1BC523}" type="presOf" srcId="{DF2892DC-C9A7-D645-B7F5-78879464A0AC}" destId="{09247180-F5D6-EB4D-930D-8DF5F4E5E12A}" srcOrd="0" destOrd="0" presId="urn:microsoft.com/office/officeart/2005/8/layout/hierarchy4"/>
    <dgm:cxn modelId="{E8FE05B6-1871-5C48-9E43-571173102974}" srcId="{FD6AF066-17D3-D049-816F-2A4A3595C4A5}" destId="{DDDCCACB-F4FD-CB49-9962-987F71CC4974}" srcOrd="0" destOrd="0" parTransId="{0B4FFBC4-A769-4547-9E03-E24F52E478AE}" sibTransId="{AE6305BE-B4A0-B543-9DE3-D753ABA24431}"/>
    <dgm:cxn modelId="{3ED6C6E6-C0D2-FF44-8DB6-4A0188DA9770}" srcId="{4206E0F7-07DD-3540-9E84-0F497940643D}" destId="{93442AF5-C44B-634B-B394-F46BB374CB2C}" srcOrd="0" destOrd="0" parTransId="{599B8F6A-DF94-0B49-9B35-941B73B8DBDF}" sibTransId="{67636877-CDE1-0542-9812-A8B5F8207195}"/>
    <dgm:cxn modelId="{833498FF-1D52-7642-8E5E-6B9F57942FAA}" type="presOf" srcId="{93442AF5-C44B-634B-B394-F46BB374CB2C}" destId="{6BA31BAF-F1DE-C046-BBC9-4C02D2C62E8B}" srcOrd="0" destOrd="0" presId="urn:microsoft.com/office/officeart/2005/8/layout/hierarchy4"/>
    <dgm:cxn modelId="{65F21AA3-86C9-4F40-9FC9-B8A42D42CE30}" type="presParOf" srcId="{853C112D-FD30-2849-8BAA-ABA9F76181A0}" destId="{9B097682-3EEF-9D4F-8116-B2FBF7523629}" srcOrd="0" destOrd="0" presId="urn:microsoft.com/office/officeart/2005/8/layout/hierarchy4"/>
    <dgm:cxn modelId="{EE116FD9-E208-BC44-87CE-0CBF565BC1EE}" type="presParOf" srcId="{9B097682-3EEF-9D4F-8116-B2FBF7523629}" destId="{25257606-043A-B04C-B766-BAD7C032DC4E}" srcOrd="0" destOrd="0" presId="urn:microsoft.com/office/officeart/2005/8/layout/hierarchy4"/>
    <dgm:cxn modelId="{DC4DE08F-D82F-8D49-AC4A-10272AC11F32}" type="presParOf" srcId="{9B097682-3EEF-9D4F-8116-B2FBF7523629}" destId="{78D2D326-19E0-FD4A-94FE-329284C86321}" srcOrd="1" destOrd="0" presId="urn:microsoft.com/office/officeart/2005/8/layout/hierarchy4"/>
    <dgm:cxn modelId="{6BA34946-BED6-EE4D-AA01-504D5E464B52}" type="presParOf" srcId="{9B097682-3EEF-9D4F-8116-B2FBF7523629}" destId="{50A2F002-59A7-4045-ABAC-D5AC33149DA8}" srcOrd="2" destOrd="0" presId="urn:microsoft.com/office/officeart/2005/8/layout/hierarchy4"/>
    <dgm:cxn modelId="{614DEF51-E6B6-3C4B-A517-BF209EBFD237}" type="presParOf" srcId="{50A2F002-59A7-4045-ABAC-D5AC33149DA8}" destId="{10B7AD95-BFC6-3447-8077-E2696D68293D}" srcOrd="0" destOrd="0" presId="urn:microsoft.com/office/officeart/2005/8/layout/hierarchy4"/>
    <dgm:cxn modelId="{1FD1C466-31E3-674C-A2EE-F791380E60D1}" type="presParOf" srcId="{10B7AD95-BFC6-3447-8077-E2696D68293D}" destId="{7B226D10-DE15-8241-A3FA-7D42FD7D1EFD}" srcOrd="0" destOrd="0" presId="urn:microsoft.com/office/officeart/2005/8/layout/hierarchy4"/>
    <dgm:cxn modelId="{26D84592-1A91-444E-9F0B-2F77F575D0CA}" type="presParOf" srcId="{10B7AD95-BFC6-3447-8077-E2696D68293D}" destId="{CE627F48-2127-E744-BAC1-436AF9CCD44D}" srcOrd="1" destOrd="0" presId="urn:microsoft.com/office/officeart/2005/8/layout/hierarchy4"/>
    <dgm:cxn modelId="{853851F0-3B26-1E43-BD9F-71EAFE37E8B6}" type="presParOf" srcId="{10B7AD95-BFC6-3447-8077-E2696D68293D}" destId="{B7738A88-69F6-FE47-A969-FE86A7816977}" srcOrd="2" destOrd="0" presId="urn:microsoft.com/office/officeart/2005/8/layout/hierarchy4"/>
    <dgm:cxn modelId="{AD4C284C-BDA2-6F4F-A19E-32A5A8B73442}" type="presParOf" srcId="{B7738A88-69F6-FE47-A969-FE86A7816977}" destId="{80F04EF8-8B50-0D45-91B3-5B0098EEFD3E}" srcOrd="0" destOrd="0" presId="urn:microsoft.com/office/officeart/2005/8/layout/hierarchy4"/>
    <dgm:cxn modelId="{2E92E313-EE0F-7B4E-A165-6D5B932C8F18}" type="presParOf" srcId="{80F04EF8-8B50-0D45-91B3-5B0098EEFD3E}" destId="{636F74BF-1397-494E-B5A9-08B645038E7B}" srcOrd="0" destOrd="0" presId="urn:microsoft.com/office/officeart/2005/8/layout/hierarchy4"/>
    <dgm:cxn modelId="{51D8BAAC-9DA6-434E-93AF-5A64FAC74496}" type="presParOf" srcId="{80F04EF8-8B50-0D45-91B3-5B0098EEFD3E}" destId="{2BBE005D-4A13-8D48-B0D2-852BAC49CB3C}" srcOrd="1" destOrd="0" presId="urn:microsoft.com/office/officeart/2005/8/layout/hierarchy4"/>
    <dgm:cxn modelId="{25598C9D-24A4-0546-B6B4-0220FDF3ACA2}" type="presParOf" srcId="{80F04EF8-8B50-0D45-91B3-5B0098EEFD3E}" destId="{14798AD1-5E00-E84B-BBAE-A4E1F58539E8}" srcOrd="2" destOrd="0" presId="urn:microsoft.com/office/officeart/2005/8/layout/hierarchy4"/>
    <dgm:cxn modelId="{3746732C-082B-8240-85E2-0ABF4CFCF570}" type="presParOf" srcId="{14798AD1-5E00-E84B-BBAE-A4E1F58539E8}" destId="{518B3629-954B-514E-8B6D-A5BD1135558B}" srcOrd="0" destOrd="0" presId="urn:microsoft.com/office/officeart/2005/8/layout/hierarchy4"/>
    <dgm:cxn modelId="{ABDC4631-C676-5F47-9E94-D79E27555258}" type="presParOf" srcId="{518B3629-954B-514E-8B6D-A5BD1135558B}" destId="{C0E1BC8E-D655-9F42-87A8-40608662A862}" srcOrd="0" destOrd="0" presId="urn:microsoft.com/office/officeart/2005/8/layout/hierarchy4"/>
    <dgm:cxn modelId="{B1D8872D-958A-234E-8945-5598E57FBC35}" type="presParOf" srcId="{518B3629-954B-514E-8B6D-A5BD1135558B}" destId="{20BF70BC-1A6D-DF48-9CBB-BB730DBB9FE3}" srcOrd="1" destOrd="0" presId="urn:microsoft.com/office/officeart/2005/8/layout/hierarchy4"/>
    <dgm:cxn modelId="{0CCD6D01-F3F6-DE43-9686-FD68E6D5EC47}" type="presParOf" srcId="{853C112D-FD30-2849-8BAA-ABA9F76181A0}" destId="{6EA337A7-80C8-DF4B-9BB1-A4EA6564AC12}" srcOrd="1" destOrd="0" presId="urn:microsoft.com/office/officeart/2005/8/layout/hierarchy4"/>
    <dgm:cxn modelId="{A4CFA2B0-C426-C94E-A479-E31B0D7E06EF}" type="presParOf" srcId="{853C112D-FD30-2849-8BAA-ABA9F76181A0}" destId="{29B18145-81D2-6346-946E-5D591E516C31}" srcOrd="2" destOrd="0" presId="urn:microsoft.com/office/officeart/2005/8/layout/hierarchy4"/>
    <dgm:cxn modelId="{E54E2C0B-FEC2-2C41-8942-9BCF5AB87D16}" type="presParOf" srcId="{29B18145-81D2-6346-946E-5D591E516C31}" destId="{09247180-F5D6-EB4D-930D-8DF5F4E5E12A}" srcOrd="0" destOrd="0" presId="urn:microsoft.com/office/officeart/2005/8/layout/hierarchy4"/>
    <dgm:cxn modelId="{D1FC5A01-C119-7546-9EEB-BF6718F0C809}" type="presParOf" srcId="{29B18145-81D2-6346-946E-5D591E516C31}" destId="{0677FD3B-D4EB-6F40-954A-51FF07C1392E}" srcOrd="1" destOrd="0" presId="urn:microsoft.com/office/officeart/2005/8/layout/hierarchy4"/>
    <dgm:cxn modelId="{03E437A2-0231-234F-AA0A-C2CED5A6CCFB}" type="presParOf" srcId="{29B18145-81D2-6346-946E-5D591E516C31}" destId="{D7F010B1-CF98-524F-9667-8635F66172BD}" srcOrd="2" destOrd="0" presId="urn:microsoft.com/office/officeart/2005/8/layout/hierarchy4"/>
    <dgm:cxn modelId="{1DAC62F5-B077-7947-8F05-8B3FB878DB3A}" type="presParOf" srcId="{D7F010B1-CF98-524F-9667-8635F66172BD}" destId="{2E5C6831-3154-D34B-8C10-4FCB43CDD26E}" srcOrd="0" destOrd="0" presId="urn:microsoft.com/office/officeart/2005/8/layout/hierarchy4"/>
    <dgm:cxn modelId="{74DDFAEE-5965-1941-A8E5-2EC83042C7D4}" type="presParOf" srcId="{2E5C6831-3154-D34B-8C10-4FCB43CDD26E}" destId="{6424786E-9AD3-714E-ACB7-8D57619EFC6C}" srcOrd="0" destOrd="0" presId="urn:microsoft.com/office/officeart/2005/8/layout/hierarchy4"/>
    <dgm:cxn modelId="{E2DF9513-17FA-EA49-B9D7-1F613A195D35}" type="presParOf" srcId="{2E5C6831-3154-D34B-8C10-4FCB43CDD26E}" destId="{F3E6666F-9547-AE40-9508-060BE5B6AE46}" srcOrd="1" destOrd="0" presId="urn:microsoft.com/office/officeart/2005/8/layout/hierarchy4"/>
    <dgm:cxn modelId="{EA3E9307-FC8A-E74F-A702-A45990985375}" type="presParOf" srcId="{2E5C6831-3154-D34B-8C10-4FCB43CDD26E}" destId="{F2A20C3B-1BC5-C249-ACF8-DF3496BACFF5}" srcOrd="2" destOrd="0" presId="urn:microsoft.com/office/officeart/2005/8/layout/hierarchy4"/>
    <dgm:cxn modelId="{E8C9D7B7-419C-3A4A-A459-ADBDD84DC188}" type="presParOf" srcId="{F2A20C3B-1BC5-C249-ACF8-DF3496BACFF5}" destId="{9F91666A-E33A-E34F-B82F-E0C9BE65ABEE}" srcOrd="0" destOrd="0" presId="urn:microsoft.com/office/officeart/2005/8/layout/hierarchy4"/>
    <dgm:cxn modelId="{6A723C0E-0B72-5645-991C-E69ED0144DD7}" type="presParOf" srcId="{9F91666A-E33A-E34F-B82F-E0C9BE65ABEE}" destId="{6BA31BAF-F1DE-C046-BBC9-4C02D2C62E8B}" srcOrd="0" destOrd="0" presId="urn:microsoft.com/office/officeart/2005/8/layout/hierarchy4"/>
    <dgm:cxn modelId="{25D22326-867F-E246-B9DC-ABB8102E8C52}" type="presParOf" srcId="{9F91666A-E33A-E34F-B82F-E0C9BE65ABEE}" destId="{D422FC25-37AC-4149-8080-8178C5C0BFCD}" srcOrd="1" destOrd="0" presId="urn:microsoft.com/office/officeart/2005/8/layout/hierarchy4"/>
    <dgm:cxn modelId="{E703D65D-6A57-B84C-8E46-C83F061DEE70}" type="presParOf" srcId="{9F91666A-E33A-E34F-B82F-E0C9BE65ABEE}" destId="{4744B100-03CD-1A42-A461-8370D9BCA08D}" srcOrd="2" destOrd="0" presId="urn:microsoft.com/office/officeart/2005/8/layout/hierarchy4"/>
    <dgm:cxn modelId="{4F439981-3D0C-814A-A53D-44D50DD82D95}" type="presParOf" srcId="{4744B100-03CD-1A42-A461-8370D9BCA08D}" destId="{2BE1B39D-1FDC-3043-A94D-062FBE7A48AB}" srcOrd="0" destOrd="0" presId="urn:microsoft.com/office/officeart/2005/8/layout/hierarchy4"/>
    <dgm:cxn modelId="{0CA9F495-3F13-314A-ACEE-958674698414}" type="presParOf" srcId="{2BE1B39D-1FDC-3043-A94D-062FBE7A48AB}" destId="{02C9DCCC-D60C-E84D-9CD2-B19F857E2AE8}" srcOrd="0" destOrd="0" presId="urn:microsoft.com/office/officeart/2005/8/layout/hierarchy4"/>
    <dgm:cxn modelId="{4E2B789B-7411-A94F-8B58-E258AB3BECB7}" type="presParOf" srcId="{2BE1B39D-1FDC-3043-A94D-062FBE7A48AB}" destId="{70C42352-4D6A-564C-95A6-82D3CA2E27A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AF066-17D3-D049-816F-2A4A3595C4A5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CCACB-F4FD-CB49-9962-987F71CC4974}">
      <dgm:prSet phldrT="[Text]"/>
      <dgm:spPr/>
      <dgm:t>
        <a:bodyPr/>
        <a:lstStyle/>
        <a:p>
          <a:r>
            <a:rPr lang="en-US" dirty="0" smtClean="0"/>
            <a:t>Container Management System</a:t>
          </a:r>
          <a:endParaRPr lang="en-US" dirty="0"/>
        </a:p>
      </dgm:t>
    </dgm:pt>
    <dgm:pt modelId="{0B4FFBC4-A769-4547-9E03-E24F52E478AE}" type="parTrans" cxnId="{E8FE05B6-1871-5C48-9E43-571173102974}">
      <dgm:prSet/>
      <dgm:spPr/>
      <dgm:t>
        <a:bodyPr/>
        <a:lstStyle/>
        <a:p>
          <a:endParaRPr lang="en-US"/>
        </a:p>
      </dgm:t>
    </dgm:pt>
    <dgm:pt modelId="{AE6305BE-B4A0-B543-9DE3-D753ABA24431}" type="sibTrans" cxnId="{E8FE05B6-1871-5C48-9E43-571173102974}">
      <dgm:prSet/>
      <dgm:spPr/>
      <dgm:t>
        <a:bodyPr/>
        <a:lstStyle/>
        <a:p>
          <a:endParaRPr lang="en-US"/>
        </a:p>
      </dgm:t>
    </dgm:pt>
    <dgm:pt modelId="{8048E254-11E5-2B4A-96E5-2C14A3D88F05}">
      <dgm:prSet phldrT="[Text]"/>
      <dgm:spPr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b="1" dirty="0" smtClean="0"/>
            <a:t>Orchestrator</a:t>
          </a:r>
          <a:endParaRPr lang="en-US" b="1" dirty="0"/>
        </a:p>
      </dgm:t>
    </dgm:pt>
    <dgm:pt modelId="{B30E9397-108A-0548-B51C-05371878FEE4}" type="parTrans" cxnId="{77B92B13-BEBA-444F-8B21-8A36B3F0C3EE}">
      <dgm:prSet/>
      <dgm:spPr/>
      <dgm:t>
        <a:bodyPr/>
        <a:lstStyle/>
        <a:p>
          <a:endParaRPr lang="en-US"/>
        </a:p>
      </dgm:t>
    </dgm:pt>
    <dgm:pt modelId="{8D8F88B4-277C-D749-870C-2FD3765DC0EB}" type="sibTrans" cxnId="{77B92B13-BEBA-444F-8B21-8A36B3F0C3EE}">
      <dgm:prSet/>
      <dgm:spPr/>
      <dgm:t>
        <a:bodyPr/>
        <a:lstStyle/>
        <a:p>
          <a:endParaRPr lang="en-US"/>
        </a:p>
      </dgm:t>
    </dgm:pt>
    <dgm:pt modelId="{D44DF613-88F8-BC4D-A8BA-29A8BE28A89F}">
      <dgm:prSet phldrT="[Text]"/>
      <dgm:spPr/>
      <dgm:t>
        <a:bodyPr/>
        <a:lstStyle/>
        <a:p>
          <a:r>
            <a:rPr lang="en-US" dirty="0" smtClean="0"/>
            <a:t>Container Engine</a:t>
          </a:r>
          <a:endParaRPr lang="en-US" dirty="0"/>
        </a:p>
      </dgm:t>
    </dgm:pt>
    <dgm:pt modelId="{72EEB213-FB0E-8745-B71B-E9812647E059}" type="parTrans" cxnId="{9686D8F0-C038-1847-A0CC-7D525951BFBC}">
      <dgm:prSet/>
      <dgm:spPr/>
      <dgm:t>
        <a:bodyPr/>
        <a:lstStyle/>
        <a:p>
          <a:endParaRPr lang="en-US"/>
        </a:p>
      </dgm:t>
    </dgm:pt>
    <dgm:pt modelId="{A6164C1B-93AC-9143-A69B-46E2A65AB42E}" type="sibTrans" cxnId="{9686D8F0-C038-1847-A0CC-7D525951BFBC}">
      <dgm:prSet/>
      <dgm:spPr/>
      <dgm:t>
        <a:bodyPr/>
        <a:lstStyle/>
        <a:p>
          <a:endParaRPr lang="en-US"/>
        </a:p>
      </dgm:t>
    </dgm:pt>
    <dgm:pt modelId="{A4C293E4-CE34-204D-8A8B-5941E3A1F7CC}">
      <dgm:prSet phldrT="[Text]"/>
      <dgm:spPr/>
      <dgm:t>
        <a:bodyPr/>
        <a:lstStyle/>
        <a:p>
          <a:r>
            <a:rPr lang="en-US" dirty="0" smtClean="0"/>
            <a:t>Containerized Applications</a:t>
          </a:r>
          <a:endParaRPr lang="en-US" dirty="0"/>
        </a:p>
      </dgm:t>
    </dgm:pt>
    <dgm:pt modelId="{55549A53-8F5B-9640-8EB2-E85DB07CF9BD}" type="parTrans" cxnId="{3CA6F6FC-1E35-374C-8F01-A17766F5573C}">
      <dgm:prSet/>
      <dgm:spPr/>
      <dgm:t>
        <a:bodyPr/>
        <a:lstStyle/>
        <a:p>
          <a:endParaRPr lang="en-US"/>
        </a:p>
      </dgm:t>
    </dgm:pt>
    <dgm:pt modelId="{14C9706A-AEC1-794C-BC86-F9ADC0FB06CC}" type="sibTrans" cxnId="{3CA6F6FC-1E35-374C-8F01-A17766F5573C}">
      <dgm:prSet/>
      <dgm:spPr/>
      <dgm:t>
        <a:bodyPr/>
        <a:lstStyle/>
        <a:p>
          <a:endParaRPr lang="en-US"/>
        </a:p>
      </dgm:t>
    </dgm:pt>
    <dgm:pt modelId="{DF2892DC-C9A7-D645-B7F5-78879464A0AC}">
      <dgm:prSet phldrT="[Text]"/>
      <dgm:spPr/>
      <dgm:t>
        <a:bodyPr/>
        <a:lstStyle/>
        <a:p>
          <a:r>
            <a:rPr lang="en-US" i="1" dirty="0" smtClean="0"/>
            <a:t>Security</a:t>
          </a:r>
          <a:r>
            <a:rPr lang="en-US" i="1" baseline="0" dirty="0" smtClean="0"/>
            <a:t> controls</a:t>
          </a:r>
          <a:r>
            <a:rPr lang="en-US" i="1" dirty="0" smtClean="0"/>
            <a:t>,</a:t>
          </a:r>
          <a:r>
            <a:rPr lang="en-US" i="1" baseline="0" dirty="0" smtClean="0"/>
            <a:t> image security scanning, centralized management tools, app lifecycle management, enterprise management</a:t>
          </a:r>
          <a:endParaRPr lang="en-US" i="1" dirty="0"/>
        </a:p>
      </dgm:t>
    </dgm:pt>
    <dgm:pt modelId="{E39AE532-656C-A544-941B-19E1C3341CAC}" type="parTrans" cxnId="{E9C94140-60E2-0D4B-B6E0-E07D2C70DEDA}">
      <dgm:prSet/>
      <dgm:spPr/>
      <dgm:t>
        <a:bodyPr/>
        <a:lstStyle/>
        <a:p>
          <a:endParaRPr lang="en-US"/>
        </a:p>
      </dgm:t>
    </dgm:pt>
    <dgm:pt modelId="{0B5C892D-0EF3-6743-8CCE-1E562EEAA4B7}" type="sibTrans" cxnId="{E9C94140-60E2-0D4B-B6E0-E07D2C70DEDA}">
      <dgm:prSet/>
      <dgm:spPr/>
      <dgm:t>
        <a:bodyPr/>
        <a:lstStyle/>
        <a:p>
          <a:endParaRPr lang="en-US"/>
        </a:p>
      </dgm:t>
    </dgm:pt>
    <dgm:pt modelId="{4206E0F7-07DD-3540-9E84-0F497940643D}">
      <dgm:prSet phldrT="[Text]"/>
      <dgm:spPr/>
      <dgm:t>
        <a:bodyPr/>
        <a:lstStyle/>
        <a:p>
          <a:r>
            <a:rPr lang="en-US" i="1" dirty="0" smtClean="0"/>
            <a:t>Scheduling,</a:t>
          </a:r>
          <a:r>
            <a:rPr lang="en-US" i="1" baseline="0" dirty="0" smtClean="0"/>
            <a:t> communication, service discovery, load balancing, self-healing, rolling updates, pipeline management, federation, </a:t>
          </a:r>
          <a:r>
            <a:rPr lang="en-US" i="1" baseline="0" dirty="0" err="1" smtClean="0"/>
            <a:t>etc</a:t>
          </a:r>
          <a:endParaRPr lang="en-US" i="1" dirty="0"/>
        </a:p>
      </dgm:t>
    </dgm:pt>
    <dgm:pt modelId="{1D5AD2F3-0680-1D4B-94D4-5960963B9B22}" type="parTrans" cxnId="{CD0598AE-7C69-7C4C-BC2C-649234408A84}">
      <dgm:prSet/>
      <dgm:spPr/>
      <dgm:t>
        <a:bodyPr/>
        <a:lstStyle/>
        <a:p>
          <a:endParaRPr lang="en-US"/>
        </a:p>
      </dgm:t>
    </dgm:pt>
    <dgm:pt modelId="{3AE73606-8712-F745-B202-AE2EADA92CDA}" type="sibTrans" cxnId="{CD0598AE-7C69-7C4C-BC2C-649234408A84}">
      <dgm:prSet/>
      <dgm:spPr/>
      <dgm:t>
        <a:bodyPr/>
        <a:lstStyle/>
        <a:p>
          <a:endParaRPr lang="en-US"/>
        </a:p>
      </dgm:t>
    </dgm:pt>
    <dgm:pt modelId="{93442AF5-C44B-634B-B394-F46BB374CB2C}">
      <dgm:prSet phldrT="[Text]"/>
      <dgm:spPr/>
      <dgm:t>
        <a:bodyPr/>
        <a:lstStyle/>
        <a:p>
          <a:r>
            <a:rPr lang="en-US" i="1" dirty="0" smtClean="0"/>
            <a:t>Runs containers</a:t>
          </a:r>
          <a:endParaRPr lang="en-US" i="1" dirty="0"/>
        </a:p>
      </dgm:t>
    </dgm:pt>
    <dgm:pt modelId="{599B8F6A-DF94-0B49-9B35-941B73B8DBDF}" type="parTrans" cxnId="{3ED6C6E6-C0D2-FF44-8DB6-4A0188DA9770}">
      <dgm:prSet/>
      <dgm:spPr/>
      <dgm:t>
        <a:bodyPr/>
        <a:lstStyle/>
        <a:p>
          <a:endParaRPr lang="en-US"/>
        </a:p>
      </dgm:t>
    </dgm:pt>
    <dgm:pt modelId="{67636877-CDE1-0542-9812-A8B5F8207195}" type="sibTrans" cxnId="{3ED6C6E6-C0D2-FF44-8DB6-4A0188DA9770}">
      <dgm:prSet/>
      <dgm:spPr/>
      <dgm:t>
        <a:bodyPr/>
        <a:lstStyle/>
        <a:p>
          <a:endParaRPr lang="en-US"/>
        </a:p>
      </dgm:t>
    </dgm:pt>
    <dgm:pt modelId="{196D83AF-C5E0-7543-A960-16238D7E8505}">
      <dgm:prSet phldrT="[Text]"/>
      <dgm:spPr/>
      <dgm:t>
        <a:bodyPr/>
        <a:lstStyle/>
        <a:p>
          <a:r>
            <a:rPr lang="en-US" i="1" dirty="0" smtClean="0"/>
            <a:t>Application packaged in a standard way</a:t>
          </a:r>
          <a:endParaRPr lang="en-US" i="1" dirty="0"/>
        </a:p>
      </dgm:t>
    </dgm:pt>
    <dgm:pt modelId="{23176637-8439-534C-AD21-0562F3EB936C}" type="parTrans" cxnId="{B48359E5-ABCA-C54D-9CD9-12ACBE89933E}">
      <dgm:prSet/>
      <dgm:spPr/>
      <dgm:t>
        <a:bodyPr/>
        <a:lstStyle/>
        <a:p>
          <a:endParaRPr lang="en-US"/>
        </a:p>
      </dgm:t>
    </dgm:pt>
    <dgm:pt modelId="{1F8CE723-AEE6-FC4D-BD48-1C9D7B824AC1}" type="sibTrans" cxnId="{B48359E5-ABCA-C54D-9CD9-12ACBE89933E}">
      <dgm:prSet/>
      <dgm:spPr/>
      <dgm:t>
        <a:bodyPr/>
        <a:lstStyle/>
        <a:p>
          <a:endParaRPr lang="en-US"/>
        </a:p>
      </dgm:t>
    </dgm:pt>
    <dgm:pt modelId="{853C112D-FD30-2849-8BAA-ABA9F76181A0}" type="pres">
      <dgm:prSet presAssocID="{FD6AF066-17D3-D049-816F-2A4A3595C4A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097682-3EEF-9D4F-8116-B2FBF7523629}" type="pres">
      <dgm:prSet presAssocID="{DDDCCACB-F4FD-CB49-9962-987F71CC4974}" presName="vertOne" presStyleCnt="0"/>
      <dgm:spPr/>
    </dgm:pt>
    <dgm:pt modelId="{25257606-043A-B04C-B766-BAD7C032DC4E}" type="pres">
      <dgm:prSet presAssocID="{DDDCCACB-F4FD-CB49-9962-987F71CC4974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D2D326-19E0-FD4A-94FE-329284C86321}" type="pres">
      <dgm:prSet presAssocID="{DDDCCACB-F4FD-CB49-9962-987F71CC4974}" presName="parTransOne" presStyleCnt="0"/>
      <dgm:spPr/>
    </dgm:pt>
    <dgm:pt modelId="{50A2F002-59A7-4045-ABAC-D5AC33149DA8}" type="pres">
      <dgm:prSet presAssocID="{DDDCCACB-F4FD-CB49-9962-987F71CC4974}" presName="horzOne" presStyleCnt="0"/>
      <dgm:spPr/>
    </dgm:pt>
    <dgm:pt modelId="{10B7AD95-BFC6-3447-8077-E2696D68293D}" type="pres">
      <dgm:prSet presAssocID="{8048E254-11E5-2B4A-96E5-2C14A3D88F05}" presName="vertTwo" presStyleCnt="0"/>
      <dgm:spPr/>
    </dgm:pt>
    <dgm:pt modelId="{7B226D10-DE15-8241-A3FA-7D42FD7D1EFD}" type="pres">
      <dgm:prSet presAssocID="{8048E254-11E5-2B4A-96E5-2C14A3D88F0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627F48-2127-E744-BAC1-436AF9CCD44D}" type="pres">
      <dgm:prSet presAssocID="{8048E254-11E5-2B4A-96E5-2C14A3D88F05}" presName="parTransTwo" presStyleCnt="0"/>
      <dgm:spPr/>
    </dgm:pt>
    <dgm:pt modelId="{B7738A88-69F6-FE47-A969-FE86A7816977}" type="pres">
      <dgm:prSet presAssocID="{8048E254-11E5-2B4A-96E5-2C14A3D88F05}" presName="horzTwo" presStyleCnt="0"/>
      <dgm:spPr/>
    </dgm:pt>
    <dgm:pt modelId="{80F04EF8-8B50-0D45-91B3-5B0098EEFD3E}" type="pres">
      <dgm:prSet presAssocID="{D44DF613-88F8-BC4D-A8BA-29A8BE28A89F}" presName="vertThree" presStyleCnt="0"/>
      <dgm:spPr/>
    </dgm:pt>
    <dgm:pt modelId="{636F74BF-1397-494E-B5A9-08B645038E7B}" type="pres">
      <dgm:prSet presAssocID="{D44DF613-88F8-BC4D-A8BA-29A8BE28A89F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BE005D-4A13-8D48-B0D2-852BAC49CB3C}" type="pres">
      <dgm:prSet presAssocID="{D44DF613-88F8-BC4D-A8BA-29A8BE28A89F}" presName="parTransThree" presStyleCnt="0"/>
      <dgm:spPr/>
    </dgm:pt>
    <dgm:pt modelId="{14798AD1-5E00-E84B-BBAE-A4E1F58539E8}" type="pres">
      <dgm:prSet presAssocID="{D44DF613-88F8-BC4D-A8BA-29A8BE28A89F}" presName="horzThree" presStyleCnt="0"/>
      <dgm:spPr/>
    </dgm:pt>
    <dgm:pt modelId="{518B3629-954B-514E-8B6D-A5BD1135558B}" type="pres">
      <dgm:prSet presAssocID="{A4C293E4-CE34-204D-8A8B-5941E3A1F7CC}" presName="vertFour" presStyleCnt="0">
        <dgm:presLayoutVars>
          <dgm:chPref val="3"/>
        </dgm:presLayoutVars>
      </dgm:prSet>
      <dgm:spPr/>
    </dgm:pt>
    <dgm:pt modelId="{C0E1BC8E-D655-9F42-87A8-40608662A862}" type="pres">
      <dgm:prSet presAssocID="{A4C293E4-CE34-204D-8A8B-5941E3A1F7CC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BF70BC-1A6D-DF48-9CBB-BB730DBB9FE3}" type="pres">
      <dgm:prSet presAssocID="{A4C293E4-CE34-204D-8A8B-5941E3A1F7CC}" presName="horzFour" presStyleCnt="0"/>
      <dgm:spPr/>
    </dgm:pt>
    <dgm:pt modelId="{6EA337A7-80C8-DF4B-9BB1-A4EA6564AC12}" type="pres">
      <dgm:prSet presAssocID="{AE6305BE-B4A0-B543-9DE3-D753ABA24431}" presName="sibSpaceOne" presStyleCnt="0"/>
      <dgm:spPr/>
    </dgm:pt>
    <dgm:pt modelId="{29B18145-81D2-6346-946E-5D591E516C31}" type="pres">
      <dgm:prSet presAssocID="{DF2892DC-C9A7-D645-B7F5-78879464A0AC}" presName="vertOne" presStyleCnt="0"/>
      <dgm:spPr/>
    </dgm:pt>
    <dgm:pt modelId="{09247180-F5D6-EB4D-930D-8DF5F4E5E12A}" type="pres">
      <dgm:prSet presAssocID="{DF2892DC-C9A7-D645-B7F5-78879464A0AC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77FD3B-D4EB-6F40-954A-51FF07C1392E}" type="pres">
      <dgm:prSet presAssocID="{DF2892DC-C9A7-D645-B7F5-78879464A0AC}" presName="parTransOne" presStyleCnt="0"/>
      <dgm:spPr/>
    </dgm:pt>
    <dgm:pt modelId="{D7F010B1-CF98-524F-9667-8635F66172BD}" type="pres">
      <dgm:prSet presAssocID="{DF2892DC-C9A7-D645-B7F5-78879464A0AC}" presName="horzOne" presStyleCnt="0"/>
      <dgm:spPr/>
    </dgm:pt>
    <dgm:pt modelId="{2E5C6831-3154-D34B-8C10-4FCB43CDD26E}" type="pres">
      <dgm:prSet presAssocID="{4206E0F7-07DD-3540-9E84-0F497940643D}" presName="vertTwo" presStyleCnt="0"/>
      <dgm:spPr/>
    </dgm:pt>
    <dgm:pt modelId="{6424786E-9AD3-714E-ACB7-8D57619EFC6C}" type="pres">
      <dgm:prSet presAssocID="{4206E0F7-07DD-3540-9E84-0F497940643D}" presName="txTwo" presStyleLbl="node2" presStyleIdx="1" presStyleCnt="2">
        <dgm:presLayoutVars>
          <dgm:chPref val="3"/>
        </dgm:presLayoutVars>
      </dgm:prSet>
      <dgm:spPr/>
    </dgm:pt>
    <dgm:pt modelId="{F3E6666F-9547-AE40-9508-060BE5B6AE46}" type="pres">
      <dgm:prSet presAssocID="{4206E0F7-07DD-3540-9E84-0F497940643D}" presName="parTransTwo" presStyleCnt="0"/>
      <dgm:spPr/>
    </dgm:pt>
    <dgm:pt modelId="{F2A20C3B-1BC5-C249-ACF8-DF3496BACFF5}" type="pres">
      <dgm:prSet presAssocID="{4206E0F7-07DD-3540-9E84-0F497940643D}" presName="horzTwo" presStyleCnt="0"/>
      <dgm:spPr/>
    </dgm:pt>
    <dgm:pt modelId="{9F91666A-E33A-E34F-B82F-E0C9BE65ABEE}" type="pres">
      <dgm:prSet presAssocID="{93442AF5-C44B-634B-B394-F46BB374CB2C}" presName="vertThree" presStyleCnt="0"/>
      <dgm:spPr/>
    </dgm:pt>
    <dgm:pt modelId="{6BA31BAF-F1DE-C046-BBC9-4C02D2C62E8B}" type="pres">
      <dgm:prSet presAssocID="{93442AF5-C44B-634B-B394-F46BB374CB2C}" presName="txThree" presStyleLbl="node3" presStyleIdx="1" presStyleCnt="2">
        <dgm:presLayoutVars>
          <dgm:chPref val="3"/>
        </dgm:presLayoutVars>
      </dgm:prSet>
      <dgm:spPr/>
    </dgm:pt>
    <dgm:pt modelId="{D422FC25-37AC-4149-8080-8178C5C0BFCD}" type="pres">
      <dgm:prSet presAssocID="{93442AF5-C44B-634B-B394-F46BB374CB2C}" presName="parTransThree" presStyleCnt="0"/>
      <dgm:spPr/>
    </dgm:pt>
    <dgm:pt modelId="{4744B100-03CD-1A42-A461-8370D9BCA08D}" type="pres">
      <dgm:prSet presAssocID="{93442AF5-C44B-634B-B394-F46BB374CB2C}" presName="horzThree" presStyleCnt="0"/>
      <dgm:spPr/>
    </dgm:pt>
    <dgm:pt modelId="{2BE1B39D-1FDC-3043-A94D-062FBE7A48AB}" type="pres">
      <dgm:prSet presAssocID="{196D83AF-C5E0-7543-A960-16238D7E8505}" presName="vertFour" presStyleCnt="0">
        <dgm:presLayoutVars>
          <dgm:chPref val="3"/>
        </dgm:presLayoutVars>
      </dgm:prSet>
      <dgm:spPr/>
    </dgm:pt>
    <dgm:pt modelId="{02C9DCCC-D60C-E84D-9CD2-B19F857E2AE8}" type="pres">
      <dgm:prSet presAssocID="{196D83AF-C5E0-7543-A960-16238D7E8505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C42352-4D6A-564C-95A6-82D3CA2E27A1}" type="pres">
      <dgm:prSet presAssocID="{196D83AF-C5E0-7543-A960-16238D7E8505}" presName="horzFour" presStyleCnt="0"/>
      <dgm:spPr/>
    </dgm:pt>
  </dgm:ptLst>
  <dgm:cxnLst>
    <dgm:cxn modelId="{E9C94140-60E2-0D4B-B6E0-E07D2C70DEDA}" srcId="{FD6AF066-17D3-D049-816F-2A4A3595C4A5}" destId="{DF2892DC-C9A7-D645-B7F5-78879464A0AC}" srcOrd="1" destOrd="0" parTransId="{E39AE532-656C-A544-941B-19E1C3341CAC}" sibTransId="{0B5C892D-0EF3-6743-8CCE-1E562EEAA4B7}"/>
    <dgm:cxn modelId="{28127BE2-0043-D342-A9F2-0749466871A3}" type="presOf" srcId="{D44DF613-88F8-BC4D-A8BA-29A8BE28A89F}" destId="{636F74BF-1397-494E-B5A9-08B645038E7B}" srcOrd="0" destOrd="0" presId="urn:microsoft.com/office/officeart/2005/8/layout/hierarchy4"/>
    <dgm:cxn modelId="{CD0598AE-7C69-7C4C-BC2C-649234408A84}" srcId="{DF2892DC-C9A7-D645-B7F5-78879464A0AC}" destId="{4206E0F7-07DD-3540-9E84-0F497940643D}" srcOrd="0" destOrd="0" parTransId="{1D5AD2F3-0680-1D4B-94D4-5960963B9B22}" sibTransId="{3AE73606-8712-F745-B202-AE2EADA92CDA}"/>
    <dgm:cxn modelId="{C7DE54F0-F1CF-6841-AC71-F5AA93DDC1D9}" type="presOf" srcId="{A4C293E4-CE34-204D-8A8B-5941E3A1F7CC}" destId="{C0E1BC8E-D655-9F42-87A8-40608662A862}" srcOrd="0" destOrd="0" presId="urn:microsoft.com/office/officeart/2005/8/layout/hierarchy4"/>
    <dgm:cxn modelId="{F5EA5608-A81C-3E46-9C8F-6FDE13CFBE67}" type="presOf" srcId="{8048E254-11E5-2B4A-96E5-2C14A3D88F05}" destId="{7B226D10-DE15-8241-A3FA-7D42FD7D1EFD}" srcOrd="0" destOrd="0" presId="urn:microsoft.com/office/officeart/2005/8/layout/hierarchy4"/>
    <dgm:cxn modelId="{83BF0364-162F-C040-8C8B-BE5C75606EEF}" type="presOf" srcId="{196D83AF-C5E0-7543-A960-16238D7E8505}" destId="{02C9DCCC-D60C-E84D-9CD2-B19F857E2AE8}" srcOrd="0" destOrd="0" presId="urn:microsoft.com/office/officeart/2005/8/layout/hierarchy4"/>
    <dgm:cxn modelId="{6634949A-77F0-0543-B88C-A082807B4473}" type="presOf" srcId="{DF2892DC-C9A7-D645-B7F5-78879464A0AC}" destId="{09247180-F5D6-EB4D-930D-8DF5F4E5E12A}" srcOrd="0" destOrd="0" presId="urn:microsoft.com/office/officeart/2005/8/layout/hierarchy4"/>
    <dgm:cxn modelId="{77B92B13-BEBA-444F-8B21-8A36B3F0C3EE}" srcId="{DDDCCACB-F4FD-CB49-9962-987F71CC4974}" destId="{8048E254-11E5-2B4A-96E5-2C14A3D88F05}" srcOrd="0" destOrd="0" parTransId="{B30E9397-108A-0548-B51C-05371878FEE4}" sibTransId="{8D8F88B4-277C-D749-870C-2FD3765DC0EB}"/>
    <dgm:cxn modelId="{9686D8F0-C038-1847-A0CC-7D525951BFBC}" srcId="{8048E254-11E5-2B4A-96E5-2C14A3D88F05}" destId="{D44DF613-88F8-BC4D-A8BA-29A8BE28A89F}" srcOrd="0" destOrd="0" parTransId="{72EEB213-FB0E-8745-B71B-E9812647E059}" sibTransId="{A6164C1B-93AC-9143-A69B-46E2A65AB42E}"/>
    <dgm:cxn modelId="{3CA6F6FC-1E35-374C-8F01-A17766F5573C}" srcId="{D44DF613-88F8-BC4D-A8BA-29A8BE28A89F}" destId="{A4C293E4-CE34-204D-8A8B-5941E3A1F7CC}" srcOrd="0" destOrd="0" parTransId="{55549A53-8F5B-9640-8EB2-E85DB07CF9BD}" sibTransId="{14C9706A-AEC1-794C-BC86-F9ADC0FB06CC}"/>
    <dgm:cxn modelId="{B48359E5-ABCA-C54D-9CD9-12ACBE89933E}" srcId="{93442AF5-C44B-634B-B394-F46BB374CB2C}" destId="{196D83AF-C5E0-7543-A960-16238D7E8505}" srcOrd="0" destOrd="0" parTransId="{23176637-8439-534C-AD21-0562F3EB936C}" sibTransId="{1F8CE723-AEE6-FC4D-BD48-1C9D7B824AC1}"/>
    <dgm:cxn modelId="{E8FE05B6-1871-5C48-9E43-571173102974}" srcId="{FD6AF066-17D3-D049-816F-2A4A3595C4A5}" destId="{DDDCCACB-F4FD-CB49-9962-987F71CC4974}" srcOrd="0" destOrd="0" parTransId="{0B4FFBC4-A769-4547-9E03-E24F52E478AE}" sibTransId="{AE6305BE-B4A0-B543-9DE3-D753ABA24431}"/>
    <dgm:cxn modelId="{3ED6C6E6-C0D2-FF44-8DB6-4A0188DA9770}" srcId="{4206E0F7-07DD-3540-9E84-0F497940643D}" destId="{93442AF5-C44B-634B-B394-F46BB374CB2C}" srcOrd="0" destOrd="0" parTransId="{599B8F6A-DF94-0B49-9B35-941B73B8DBDF}" sibTransId="{67636877-CDE1-0542-9812-A8B5F8207195}"/>
    <dgm:cxn modelId="{E7AEC715-8577-D540-AF0B-9C001EE5CA6B}" type="presOf" srcId="{93442AF5-C44B-634B-B394-F46BB374CB2C}" destId="{6BA31BAF-F1DE-C046-BBC9-4C02D2C62E8B}" srcOrd="0" destOrd="0" presId="urn:microsoft.com/office/officeart/2005/8/layout/hierarchy4"/>
    <dgm:cxn modelId="{EFEFCA9E-F3C4-C44D-9232-B99650795A6B}" type="presOf" srcId="{4206E0F7-07DD-3540-9E84-0F497940643D}" destId="{6424786E-9AD3-714E-ACB7-8D57619EFC6C}" srcOrd="0" destOrd="0" presId="urn:microsoft.com/office/officeart/2005/8/layout/hierarchy4"/>
    <dgm:cxn modelId="{83A339B3-F800-6144-8571-0F750D6DD958}" type="presOf" srcId="{FD6AF066-17D3-D049-816F-2A4A3595C4A5}" destId="{853C112D-FD30-2849-8BAA-ABA9F76181A0}" srcOrd="0" destOrd="0" presId="urn:microsoft.com/office/officeart/2005/8/layout/hierarchy4"/>
    <dgm:cxn modelId="{88A8189F-2AC1-7048-876E-49B016028BFB}" type="presOf" srcId="{DDDCCACB-F4FD-CB49-9962-987F71CC4974}" destId="{25257606-043A-B04C-B766-BAD7C032DC4E}" srcOrd="0" destOrd="0" presId="urn:microsoft.com/office/officeart/2005/8/layout/hierarchy4"/>
    <dgm:cxn modelId="{F2D8A6D8-EC4D-B541-A94C-FF35EF3EAB08}" type="presParOf" srcId="{853C112D-FD30-2849-8BAA-ABA9F76181A0}" destId="{9B097682-3EEF-9D4F-8116-B2FBF7523629}" srcOrd="0" destOrd="0" presId="urn:microsoft.com/office/officeart/2005/8/layout/hierarchy4"/>
    <dgm:cxn modelId="{3E88FB88-3BD4-8547-A116-B6F6D7211CF0}" type="presParOf" srcId="{9B097682-3EEF-9D4F-8116-B2FBF7523629}" destId="{25257606-043A-B04C-B766-BAD7C032DC4E}" srcOrd="0" destOrd="0" presId="urn:microsoft.com/office/officeart/2005/8/layout/hierarchy4"/>
    <dgm:cxn modelId="{AA43AAA6-1D84-0045-8B92-4697711CFE14}" type="presParOf" srcId="{9B097682-3EEF-9D4F-8116-B2FBF7523629}" destId="{78D2D326-19E0-FD4A-94FE-329284C86321}" srcOrd="1" destOrd="0" presId="urn:microsoft.com/office/officeart/2005/8/layout/hierarchy4"/>
    <dgm:cxn modelId="{E9632F7E-21F6-8644-AFA9-18DF5FA5EE28}" type="presParOf" srcId="{9B097682-3EEF-9D4F-8116-B2FBF7523629}" destId="{50A2F002-59A7-4045-ABAC-D5AC33149DA8}" srcOrd="2" destOrd="0" presId="urn:microsoft.com/office/officeart/2005/8/layout/hierarchy4"/>
    <dgm:cxn modelId="{F8ABC40D-B330-1F45-955B-71150BD47C3D}" type="presParOf" srcId="{50A2F002-59A7-4045-ABAC-D5AC33149DA8}" destId="{10B7AD95-BFC6-3447-8077-E2696D68293D}" srcOrd="0" destOrd="0" presId="urn:microsoft.com/office/officeart/2005/8/layout/hierarchy4"/>
    <dgm:cxn modelId="{5EDEC0F6-10A7-9E46-90B6-517A62403D71}" type="presParOf" srcId="{10B7AD95-BFC6-3447-8077-E2696D68293D}" destId="{7B226D10-DE15-8241-A3FA-7D42FD7D1EFD}" srcOrd="0" destOrd="0" presId="urn:microsoft.com/office/officeart/2005/8/layout/hierarchy4"/>
    <dgm:cxn modelId="{66A6161F-F0F4-9049-B937-1CF38DF24750}" type="presParOf" srcId="{10B7AD95-BFC6-3447-8077-E2696D68293D}" destId="{CE627F48-2127-E744-BAC1-436AF9CCD44D}" srcOrd="1" destOrd="0" presId="urn:microsoft.com/office/officeart/2005/8/layout/hierarchy4"/>
    <dgm:cxn modelId="{9A2383FC-64C2-A445-8606-662DDFFD5EFE}" type="presParOf" srcId="{10B7AD95-BFC6-3447-8077-E2696D68293D}" destId="{B7738A88-69F6-FE47-A969-FE86A7816977}" srcOrd="2" destOrd="0" presId="urn:microsoft.com/office/officeart/2005/8/layout/hierarchy4"/>
    <dgm:cxn modelId="{458DAC71-45CE-7249-993A-30D5635076CC}" type="presParOf" srcId="{B7738A88-69F6-FE47-A969-FE86A7816977}" destId="{80F04EF8-8B50-0D45-91B3-5B0098EEFD3E}" srcOrd="0" destOrd="0" presId="urn:microsoft.com/office/officeart/2005/8/layout/hierarchy4"/>
    <dgm:cxn modelId="{C67B22F8-AE36-3B4B-AE34-4FB5A69342A0}" type="presParOf" srcId="{80F04EF8-8B50-0D45-91B3-5B0098EEFD3E}" destId="{636F74BF-1397-494E-B5A9-08B645038E7B}" srcOrd="0" destOrd="0" presId="urn:microsoft.com/office/officeart/2005/8/layout/hierarchy4"/>
    <dgm:cxn modelId="{CAEF6B7B-F66A-A14D-8DD7-29AD1709426F}" type="presParOf" srcId="{80F04EF8-8B50-0D45-91B3-5B0098EEFD3E}" destId="{2BBE005D-4A13-8D48-B0D2-852BAC49CB3C}" srcOrd="1" destOrd="0" presId="urn:microsoft.com/office/officeart/2005/8/layout/hierarchy4"/>
    <dgm:cxn modelId="{2FF16990-BF66-134A-B91D-05A59F4B1CEA}" type="presParOf" srcId="{80F04EF8-8B50-0D45-91B3-5B0098EEFD3E}" destId="{14798AD1-5E00-E84B-BBAE-A4E1F58539E8}" srcOrd="2" destOrd="0" presId="urn:microsoft.com/office/officeart/2005/8/layout/hierarchy4"/>
    <dgm:cxn modelId="{8B5ECCDE-7F7D-9541-8F1F-142F1A57743D}" type="presParOf" srcId="{14798AD1-5E00-E84B-BBAE-A4E1F58539E8}" destId="{518B3629-954B-514E-8B6D-A5BD1135558B}" srcOrd="0" destOrd="0" presId="urn:microsoft.com/office/officeart/2005/8/layout/hierarchy4"/>
    <dgm:cxn modelId="{9F339916-E94A-9D4D-A2EA-429F3056DD36}" type="presParOf" srcId="{518B3629-954B-514E-8B6D-A5BD1135558B}" destId="{C0E1BC8E-D655-9F42-87A8-40608662A862}" srcOrd="0" destOrd="0" presId="urn:microsoft.com/office/officeart/2005/8/layout/hierarchy4"/>
    <dgm:cxn modelId="{581A764D-A984-9D40-A949-FD476AD1F782}" type="presParOf" srcId="{518B3629-954B-514E-8B6D-A5BD1135558B}" destId="{20BF70BC-1A6D-DF48-9CBB-BB730DBB9FE3}" srcOrd="1" destOrd="0" presId="urn:microsoft.com/office/officeart/2005/8/layout/hierarchy4"/>
    <dgm:cxn modelId="{7D6E0659-B915-C149-AB68-DC70BBE0266B}" type="presParOf" srcId="{853C112D-FD30-2849-8BAA-ABA9F76181A0}" destId="{6EA337A7-80C8-DF4B-9BB1-A4EA6564AC12}" srcOrd="1" destOrd="0" presId="urn:microsoft.com/office/officeart/2005/8/layout/hierarchy4"/>
    <dgm:cxn modelId="{2C1A879C-74AA-CA4F-898E-8A0AE546AAC3}" type="presParOf" srcId="{853C112D-FD30-2849-8BAA-ABA9F76181A0}" destId="{29B18145-81D2-6346-946E-5D591E516C31}" srcOrd="2" destOrd="0" presId="urn:microsoft.com/office/officeart/2005/8/layout/hierarchy4"/>
    <dgm:cxn modelId="{65D5F20F-53D0-4845-B262-6E9CF1754039}" type="presParOf" srcId="{29B18145-81D2-6346-946E-5D591E516C31}" destId="{09247180-F5D6-EB4D-930D-8DF5F4E5E12A}" srcOrd="0" destOrd="0" presId="urn:microsoft.com/office/officeart/2005/8/layout/hierarchy4"/>
    <dgm:cxn modelId="{C30F83D5-8E78-9945-8CD1-6119B059F533}" type="presParOf" srcId="{29B18145-81D2-6346-946E-5D591E516C31}" destId="{0677FD3B-D4EB-6F40-954A-51FF07C1392E}" srcOrd="1" destOrd="0" presId="urn:microsoft.com/office/officeart/2005/8/layout/hierarchy4"/>
    <dgm:cxn modelId="{66982788-7135-7544-8014-E74DAAED7476}" type="presParOf" srcId="{29B18145-81D2-6346-946E-5D591E516C31}" destId="{D7F010B1-CF98-524F-9667-8635F66172BD}" srcOrd="2" destOrd="0" presId="urn:microsoft.com/office/officeart/2005/8/layout/hierarchy4"/>
    <dgm:cxn modelId="{E667A074-265B-C745-B757-2CFBC7EB0910}" type="presParOf" srcId="{D7F010B1-CF98-524F-9667-8635F66172BD}" destId="{2E5C6831-3154-D34B-8C10-4FCB43CDD26E}" srcOrd="0" destOrd="0" presId="urn:microsoft.com/office/officeart/2005/8/layout/hierarchy4"/>
    <dgm:cxn modelId="{E8F31094-3956-E548-B07D-E8E676A323EE}" type="presParOf" srcId="{2E5C6831-3154-D34B-8C10-4FCB43CDD26E}" destId="{6424786E-9AD3-714E-ACB7-8D57619EFC6C}" srcOrd="0" destOrd="0" presId="urn:microsoft.com/office/officeart/2005/8/layout/hierarchy4"/>
    <dgm:cxn modelId="{77F07936-FF6B-3B40-B844-3F6D6ABE7C18}" type="presParOf" srcId="{2E5C6831-3154-D34B-8C10-4FCB43CDD26E}" destId="{F3E6666F-9547-AE40-9508-060BE5B6AE46}" srcOrd="1" destOrd="0" presId="urn:microsoft.com/office/officeart/2005/8/layout/hierarchy4"/>
    <dgm:cxn modelId="{E4B92E17-6E88-C743-A60F-0A291590E210}" type="presParOf" srcId="{2E5C6831-3154-D34B-8C10-4FCB43CDD26E}" destId="{F2A20C3B-1BC5-C249-ACF8-DF3496BACFF5}" srcOrd="2" destOrd="0" presId="urn:microsoft.com/office/officeart/2005/8/layout/hierarchy4"/>
    <dgm:cxn modelId="{3917F9DF-85A0-BB4E-B286-20EB26F8F692}" type="presParOf" srcId="{F2A20C3B-1BC5-C249-ACF8-DF3496BACFF5}" destId="{9F91666A-E33A-E34F-B82F-E0C9BE65ABEE}" srcOrd="0" destOrd="0" presId="urn:microsoft.com/office/officeart/2005/8/layout/hierarchy4"/>
    <dgm:cxn modelId="{6B845254-BDEA-4547-B302-3ABB169F5B9F}" type="presParOf" srcId="{9F91666A-E33A-E34F-B82F-E0C9BE65ABEE}" destId="{6BA31BAF-F1DE-C046-BBC9-4C02D2C62E8B}" srcOrd="0" destOrd="0" presId="urn:microsoft.com/office/officeart/2005/8/layout/hierarchy4"/>
    <dgm:cxn modelId="{D0E75B45-9105-E648-BF8A-12A12206456A}" type="presParOf" srcId="{9F91666A-E33A-E34F-B82F-E0C9BE65ABEE}" destId="{D422FC25-37AC-4149-8080-8178C5C0BFCD}" srcOrd="1" destOrd="0" presId="urn:microsoft.com/office/officeart/2005/8/layout/hierarchy4"/>
    <dgm:cxn modelId="{A02ECD96-A416-B145-8291-D3FDCE8FBD7B}" type="presParOf" srcId="{9F91666A-E33A-E34F-B82F-E0C9BE65ABEE}" destId="{4744B100-03CD-1A42-A461-8370D9BCA08D}" srcOrd="2" destOrd="0" presId="urn:microsoft.com/office/officeart/2005/8/layout/hierarchy4"/>
    <dgm:cxn modelId="{4E06A638-595C-7643-853A-C569F5E96878}" type="presParOf" srcId="{4744B100-03CD-1A42-A461-8370D9BCA08D}" destId="{2BE1B39D-1FDC-3043-A94D-062FBE7A48AB}" srcOrd="0" destOrd="0" presId="urn:microsoft.com/office/officeart/2005/8/layout/hierarchy4"/>
    <dgm:cxn modelId="{18673891-0E94-2042-AB46-98DD27A9F766}" type="presParOf" srcId="{2BE1B39D-1FDC-3043-A94D-062FBE7A48AB}" destId="{02C9DCCC-D60C-E84D-9CD2-B19F857E2AE8}" srcOrd="0" destOrd="0" presId="urn:microsoft.com/office/officeart/2005/8/layout/hierarchy4"/>
    <dgm:cxn modelId="{6276E515-0BBA-DC48-AB62-E80EF7EA53AA}" type="presParOf" srcId="{2BE1B39D-1FDC-3043-A94D-062FBE7A48AB}" destId="{70C42352-4D6A-564C-95A6-82D3CA2E27A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AF066-17D3-D049-816F-2A4A3595C4A5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CCACB-F4FD-CB49-9962-987F71CC4974}">
      <dgm:prSet phldrT="[Text]"/>
      <dgm:spPr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b="1" dirty="0" smtClean="0"/>
            <a:t>Container Management System</a:t>
          </a:r>
          <a:endParaRPr lang="en-US" b="1" dirty="0"/>
        </a:p>
      </dgm:t>
    </dgm:pt>
    <dgm:pt modelId="{0B4FFBC4-A769-4547-9E03-E24F52E478AE}" type="parTrans" cxnId="{E8FE05B6-1871-5C48-9E43-571173102974}">
      <dgm:prSet/>
      <dgm:spPr/>
      <dgm:t>
        <a:bodyPr/>
        <a:lstStyle/>
        <a:p>
          <a:endParaRPr lang="en-US"/>
        </a:p>
      </dgm:t>
    </dgm:pt>
    <dgm:pt modelId="{AE6305BE-B4A0-B543-9DE3-D753ABA24431}" type="sibTrans" cxnId="{E8FE05B6-1871-5C48-9E43-571173102974}">
      <dgm:prSet/>
      <dgm:spPr/>
      <dgm:t>
        <a:bodyPr/>
        <a:lstStyle/>
        <a:p>
          <a:endParaRPr lang="en-US"/>
        </a:p>
      </dgm:t>
    </dgm:pt>
    <dgm:pt modelId="{8048E254-11E5-2B4A-96E5-2C14A3D88F05}">
      <dgm:prSet phldrT="[Text]"/>
      <dgm:spPr/>
      <dgm:t>
        <a:bodyPr/>
        <a:lstStyle/>
        <a:p>
          <a:r>
            <a:rPr lang="en-US" dirty="0" smtClean="0"/>
            <a:t>Orchestrator</a:t>
          </a:r>
          <a:endParaRPr lang="en-US" dirty="0"/>
        </a:p>
      </dgm:t>
    </dgm:pt>
    <dgm:pt modelId="{B30E9397-108A-0548-B51C-05371878FEE4}" type="parTrans" cxnId="{77B92B13-BEBA-444F-8B21-8A36B3F0C3EE}">
      <dgm:prSet/>
      <dgm:spPr/>
      <dgm:t>
        <a:bodyPr/>
        <a:lstStyle/>
        <a:p>
          <a:endParaRPr lang="en-US"/>
        </a:p>
      </dgm:t>
    </dgm:pt>
    <dgm:pt modelId="{8D8F88B4-277C-D749-870C-2FD3765DC0EB}" type="sibTrans" cxnId="{77B92B13-BEBA-444F-8B21-8A36B3F0C3EE}">
      <dgm:prSet/>
      <dgm:spPr/>
      <dgm:t>
        <a:bodyPr/>
        <a:lstStyle/>
        <a:p>
          <a:endParaRPr lang="en-US"/>
        </a:p>
      </dgm:t>
    </dgm:pt>
    <dgm:pt modelId="{D44DF613-88F8-BC4D-A8BA-29A8BE28A89F}">
      <dgm:prSet phldrT="[Text]"/>
      <dgm:spPr/>
      <dgm:t>
        <a:bodyPr/>
        <a:lstStyle/>
        <a:p>
          <a:r>
            <a:rPr lang="en-US" dirty="0" smtClean="0"/>
            <a:t>Container Engine</a:t>
          </a:r>
          <a:endParaRPr lang="en-US" dirty="0"/>
        </a:p>
      </dgm:t>
    </dgm:pt>
    <dgm:pt modelId="{72EEB213-FB0E-8745-B71B-E9812647E059}" type="parTrans" cxnId="{9686D8F0-C038-1847-A0CC-7D525951BFBC}">
      <dgm:prSet/>
      <dgm:spPr/>
      <dgm:t>
        <a:bodyPr/>
        <a:lstStyle/>
        <a:p>
          <a:endParaRPr lang="en-US"/>
        </a:p>
      </dgm:t>
    </dgm:pt>
    <dgm:pt modelId="{A6164C1B-93AC-9143-A69B-46E2A65AB42E}" type="sibTrans" cxnId="{9686D8F0-C038-1847-A0CC-7D525951BFBC}">
      <dgm:prSet/>
      <dgm:spPr/>
      <dgm:t>
        <a:bodyPr/>
        <a:lstStyle/>
        <a:p>
          <a:endParaRPr lang="en-US"/>
        </a:p>
      </dgm:t>
    </dgm:pt>
    <dgm:pt modelId="{A4C293E4-CE34-204D-8A8B-5941E3A1F7CC}">
      <dgm:prSet phldrT="[Text]"/>
      <dgm:spPr/>
      <dgm:t>
        <a:bodyPr/>
        <a:lstStyle/>
        <a:p>
          <a:r>
            <a:rPr lang="en-US" dirty="0" smtClean="0"/>
            <a:t>Containerized Applications</a:t>
          </a:r>
          <a:endParaRPr lang="en-US" dirty="0"/>
        </a:p>
      </dgm:t>
    </dgm:pt>
    <dgm:pt modelId="{55549A53-8F5B-9640-8EB2-E85DB07CF9BD}" type="parTrans" cxnId="{3CA6F6FC-1E35-374C-8F01-A17766F5573C}">
      <dgm:prSet/>
      <dgm:spPr/>
      <dgm:t>
        <a:bodyPr/>
        <a:lstStyle/>
        <a:p>
          <a:endParaRPr lang="en-US"/>
        </a:p>
      </dgm:t>
    </dgm:pt>
    <dgm:pt modelId="{14C9706A-AEC1-794C-BC86-F9ADC0FB06CC}" type="sibTrans" cxnId="{3CA6F6FC-1E35-374C-8F01-A17766F5573C}">
      <dgm:prSet/>
      <dgm:spPr/>
      <dgm:t>
        <a:bodyPr/>
        <a:lstStyle/>
        <a:p>
          <a:endParaRPr lang="en-US"/>
        </a:p>
      </dgm:t>
    </dgm:pt>
    <dgm:pt modelId="{DF2892DC-C9A7-D645-B7F5-78879464A0AC}">
      <dgm:prSet phldrT="[Text]"/>
      <dgm:spPr/>
      <dgm:t>
        <a:bodyPr/>
        <a:lstStyle/>
        <a:p>
          <a:r>
            <a:rPr lang="en-US" i="1" dirty="0" smtClean="0"/>
            <a:t>Security</a:t>
          </a:r>
          <a:r>
            <a:rPr lang="en-US" i="1" baseline="0" dirty="0" smtClean="0"/>
            <a:t> controls</a:t>
          </a:r>
          <a:r>
            <a:rPr lang="en-US" i="1" dirty="0" smtClean="0"/>
            <a:t>,</a:t>
          </a:r>
          <a:r>
            <a:rPr lang="en-US" i="1" baseline="0" dirty="0" smtClean="0"/>
            <a:t> image security scanning, centralized management tools, app lifecycle management, enterprise management</a:t>
          </a:r>
          <a:endParaRPr lang="en-US" i="1" dirty="0"/>
        </a:p>
      </dgm:t>
    </dgm:pt>
    <dgm:pt modelId="{E39AE532-656C-A544-941B-19E1C3341CAC}" type="parTrans" cxnId="{E9C94140-60E2-0D4B-B6E0-E07D2C70DEDA}">
      <dgm:prSet/>
      <dgm:spPr/>
      <dgm:t>
        <a:bodyPr/>
        <a:lstStyle/>
        <a:p>
          <a:endParaRPr lang="en-US"/>
        </a:p>
      </dgm:t>
    </dgm:pt>
    <dgm:pt modelId="{0B5C892D-0EF3-6743-8CCE-1E562EEAA4B7}" type="sibTrans" cxnId="{E9C94140-60E2-0D4B-B6E0-E07D2C70DEDA}">
      <dgm:prSet/>
      <dgm:spPr/>
      <dgm:t>
        <a:bodyPr/>
        <a:lstStyle/>
        <a:p>
          <a:endParaRPr lang="en-US"/>
        </a:p>
      </dgm:t>
    </dgm:pt>
    <dgm:pt modelId="{4206E0F7-07DD-3540-9E84-0F497940643D}">
      <dgm:prSet phldrT="[Text]"/>
      <dgm:spPr/>
      <dgm:t>
        <a:bodyPr/>
        <a:lstStyle/>
        <a:p>
          <a:r>
            <a:rPr lang="en-US" i="1" dirty="0" smtClean="0"/>
            <a:t>Scheduling,</a:t>
          </a:r>
          <a:r>
            <a:rPr lang="en-US" i="1" baseline="0" dirty="0" smtClean="0"/>
            <a:t> communication, service discovery, load balancing, self-healing, rolling updates, pipeline management, federation, </a:t>
          </a:r>
          <a:r>
            <a:rPr lang="en-US" i="1" baseline="0" dirty="0" err="1" smtClean="0"/>
            <a:t>etc</a:t>
          </a:r>
          <a:endParaRPr lang="en-US" i="1" dirty="0"/>
        </a:p>
      </dgm:t>
    </dgm:pt>
    <dgm:pt modelId="{1D5AD2F3-0680-1D4B-94D4-5960963B9B22}" type="parTrans" cxnId="{CD0598AE-7C69-7C4C-BC2C-649234408A84}">
      <dgm:prSet/>
      <dgm:spPr/>
      <dgm:t>
        <a:bodyPr/>
        <a:lstStyle/>
        <a:p>
          <a:endParaRPr lang="en-US"/>
        </a:p>
      </dgm:t>
    </dgm:pt>
    <dgm:pt modelId="{3AE73606-8712-F745-B202-AE2EADA92CDA}" type="sibTrans" cxnId="{CD0598AE-7C69-7C4C-BC2C-649234408A84}">
      <dgm:prSet/>
      <dgm:spPr/>
      <dgm:t>
        <a:bodyPr/>
        <a:lstStyle/>
        <a:p>
          <a:endParaRPr lang="en-US"/>
        </a:p>
      </dgm:t>
    </dgm:pt>
    <dgm:pt modelId="{93442AF5-C44B-634B-B394-F46BB374CB2C}">
      <dgm:prSet phldrT="[Text]"/>
      <dgm:spPr/>
      <dgm:t>
        <a:bodyPr/>
        <a:lstStyle/>
        <a:p>
          <a:r>
            <a:rPr lang="en-US" i="1" dirty="0" smtClean="0"/>
            <a:t>Runs containers</a:t>
          </a:r>
          <a:endParaRPr lang="en-US" i="1" dirty="0"/>
        </a:p>
      </dgm:t>
    </dgm:pt>
    <dgm:pt modelId="{599B8F6A-DF94-0B49-9B35-941B73B8DBDF}" type="parTrans" cxnId="{3ED6C6E6-C0D2-FF44-8DB6-4A0188DA9770}">
      <dgm:prSet/>
      <dgm:spPr/>
      <dgm:t>
        <a:bodyPr/>
        <a:lstStyle/>
        <a:p>
          <a:endParaRPr lang="en-US"/>
        </a:p>
      </dgm:t>
    </dgm:pt>
    <dgm:pt modelId="{67636877-CDE1-0542-9812-A8B5F8207195}" type="sibTrans" cxnId="{3ED6C6E6-C0D2-FF44-8DB6-4A0188DA9770}">
      <dgm:prSet/>
      <dgm:spPr/>
      <dgm:t>
        <a:bodyPr/>
        <a:lstStyle/>
        <a:p>
          <a:endParaRPr lang="en-US"/>
        </a:p>
      </dgm:t>
    </dgm:pt>
    <dgm:pt modelId="{196D83AF-C5E0-7543-A960-16238D7E8505}">
      <dgm:prSet phldrT="[Text]"/>
      <dgm:spPr/>
      <dgm:t>
        <a:bodyPr/>
        <a:lstStyle/>
        <a:p>
          <a:r>
            <a:rPr lang="en-US" i="1" dirty="0" smtClean="0"/>
            <a:t>Application packaged in a standard way</a:t>
          </a:r>
          <a:endParaRPr lang="en-US" i="1" dirty="0"/>
        </a:p>
      </dgm:t>
    </dgm:pt>
    <dgm:pt modelId="{23176637-8439-534C-AD21-0562F3EB936C}" type="parTrans" cxnId="{B48359E5-ABCA-C54D-9CD9-12ACBE89933E}">
      <dgm:prSet/>
      <dgm:spPr/>
      <dgm:t>
        <a:bodyPr/>
        <a:lstStyle/>
        <a:p>
          <a:endParaRPr lang="en-US"/>
        </a:p>
      </dgm:t>
    </dgm:pt>
    <dgm:pt modelId="{1F8CE723-AEE6-FC4D-BD48-1C9D7B824AC1}" type="sibTrans" cxnId="{B48359E5-ABCA-C54D-9CD9-12ACBE89933E}">
      <dgm:prSet/>
      <dgm:spPr/>
      <dgm:t>
        <a:bodyPr/>
        <a:lstStyle/>
        <a:p>
          <a:endParaRPr lang="en-US"/>
        </a:p>
      </dgm:t>
    </dgm:pt>
    <dgm:pt modelId="{853C112D-FD30-2849-8BAA-ABA9F76181A0}" type="pres">
      <dgm:prSet presAssocID="{FD6AF066-17D3-D049-816F-2A4A3595C4A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097682-3EEF-9D4F-8116-B2FBF7523629}" type="pres">
      <dgm:prSet presAssocID="{DDDCCACB-F4FD-CB49-9962-987F71CC4974}" presName="vertOne" presStyleCnt="0"/>
      <dgm:spPr/>
    </dgm:pt>
    <dgm:pt modelId="{25257606-043A-B04C-B766-BAD7C032DC4E}" type="pres">
      <dgm:prSet presAssocID="{DDDCCACB-F4FD-CB49-9962-987F71CC4974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D2D326-19E0-FD4A-94FE-329284C86321}" type="pres">
      <dgm:prSet presAssocID="{DDDCCACB-F4FD-CB49-9962-987F71CC4974}" presName="parTransOne" presStyleCnt="0"/>
      <dgm:spPr/>
    </dgm:pt>
    <dgm:pt modelId="{50A2F002-59A7-4045-ABAC-D5AC33149DA8}" type="pres">
      <dgm:prSet presAssocID="{DDDCCACB-F4FD-CB49-9962-987F71CC4974}" presName="horzOne" presStyleCnt="0"/>
      <dgm:spPr/>
    </dgm:pt>
    <dgm:pt modelId="{10B7AD95-BFC6-3447-8077-E2696D68293D}" type="pres">
      <dgm:prSet presAssocID="{8048E254-11E5-2B4A-96E5-2C14A3D88F05}" presName="vertTwo" presStyleCnt="0"/>
      <dgm:spPr/>
    </dgm:pt>
    <dgm:pt modelId="{7B226D10-DE15-8241-A3FA-7D42FD7D1EFD}" type="pres">
      <dgm:prSet presAssocID="{8048E254-11E5-2B4A-96E5-2C14A3D88F0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627F48-2127-E744-BAC1-436AF9CCD44D}" type="pres">
      <dgm:prSet presAssocID="{8048E254-11E5-2B4A-96E5-2C14A3D88F05}" presName="parTransTwo" presStyleCnt="0"/>
      <dgm:spPr/>
    </dgm:pt>
    <dgm:pt modelId="{B7738A88-69F6-FE47-A969-FE86A7816977}" type="pres">
      <dgm:prSet presAssocID="{8048E254-11E5-2B4A-96E5-2C14A3D88F05}" presName="horzTwo" presStyleCnt="0"/>
      <dgm:spPr/>
    </dgm:pt>
    <dgm:pt modelId="{80F04EF8-8B50-0D45-91B3-5B0098EEFD3E}" type="pres">
      <dgm:prSet presAssocID="{D44DF613-88F8-BC4D-A8BA-29A8BE28A89F}" presName="vertThree" presStyleCnt="0"/>
      <dgm:spPr/>
    </dgm:pt>
    <dgm:pt modelId="{636F74BF-1397-494E-B5A9-08B645038E7B}" type="pres">
      <dgm:prSet presAssocID="{D44DF613-88F8-BC4D-A8BA-29A8BE28A89F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BE005D-4A13-8D48-B0D2-852BAC49CB3C}" type="pres">
      <dgm:prSet presAssocID="{D44DF613-88F8-BC4D-A8BA-29A8BE28A89F}" presName="parTransThree" presStyleCnt="0"/>
      <dgm:spPr/>
    </dgm:pt>
    <dgm:pt modelId="{14798AD1-5E00-E84B-BBAE-A4E1F58539E8}" type="pres">
      <dgm:prSet presAssocID="{D44DF613-88F8-BC4D-A8BA-29A8BE28A89F}" presName="horzThree" presStyleCnt="0"/>
      <dgm:spPr/>
    </dgm:pt>
    <dgm:pt modelId="{518B3629-954B-514E-8B6D-A5BD1135558B}" type="pres">
      <dgm:prSet presAssocID="{A4C293E4-CE34-204D-8A8B-5941E3A1F7CC}" presName="vertFour" presStyleCnt="0">
        <dgm:presLayoutVars>
          <dgm:chPref val="3"/>
        </dgm:presLayoutVars>
      </dgm:prSet>
      <dgm:spPr/>
    </dgm:pt>
    <dgm:pt modelId="{C0E1BC8E-D655-9F42-87A8-40608662A862}" type="pres">
      <dgm:prSet presAssocID="{A4C293E4-CE34-204D-8A8B-5941E3A1F7CC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BF70BC-1A6D-DF48-9CBB-BB730DBB9FE3}" type="pres">
      <dgm:prSet presAssocID="{A4C293E4-CE34-204D-8A8B-5941E3A1F7CC}" presName="horzFour" presStyleCnt="0"/>
      <dgm:spPr/>
    </dgm:pt>
    <dgm:pt modelId="{6EA337A7-80C8-DF4B-9BB1-A4EA6564AC12}" type="pres">
      <dgm:prSet presAssocID="{AE6305BE-B4A0-B543-9DE3-D753ABA24431}" presName="sibSpaceOne" presStyleCnt="0"/>
      <dgm:spPr/>
    </dgm:pt>
    <dgm:pt modelId="{29B18145-81D2-6346-946E-5D591E516C31}" type="pres">
      <dgm:prSet presAssocID="{DF2892DC-C9A7-D645-B7F5-78879464A0AC}" presName="vertOne" presStyleCnt="0"/>
      <dgm:spPr/>
    </dgm:pt>
    <dgm:pt modelId="{09247180-F5D6-EB4D-930D-8DF5F4E5E12A}" type="pres">
      <dgm:prSet presAssocID="{DF2892DC-C9A7-D645-B7F5-78879464A0AC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77FD3B-D4EB-6F40-954A-51FF07C1392E}" type="pres">
      <dgm:prSet presAssocID="{DF2892DC-C9A7-D645-B7F5-78879464A0AC}" presName="parTransOne" presStyleCnt="0"/>
      <dgm:spPr/>
    </dgm:pt>
    <dgm:pt modelId="{D7F010B1-CF98-524F-9667-8635F66172BD}" type="pres">
      <dgm:prSet presAssocID="{DF2892DC-C9A7-D645-B7F5-78879464A0AC}" presName="horzOne" presStyleCnt="0"/>
      <dgm:spPr/>
    </dgm:pt>
    <dgm:pt modelId="{2E5C6831-3154-D34B-8C10-4FCB43CDD26E}" type="pres">
      <dgm:prSet presAssocID="{4206E0F7-07DD-3540-9E84-0F497940643D}" presName="vertTwo" presStyleCnt="0"/>
      <dgm:spPr/>
    </dgm:pt>
    <dgm:pt modelId="{6424786E-9AD3-714E-ACB7-8D57619EFC6C}" type="pres">
      <dgm:prSet presAssocID="{4206E0F7-07DD-3540-9E84-0F497940643D}" presName="txTwo" presStyleLbl="node2" presStyleIdx="1" presStyleCnt="2">
        <dgm:presLayoutVars>
          <dgm:chPref val="3"/>
        </dgm:presLayoutVars>
      </dgm:prSet>
      <dgm:spPr/>
    </dgm:pt>
    <dgm:pt modelId="{F3E6666F-9547-AE40-9508-060BE5B6AE46}" type="pres">
      <dgm:prSet presAssocID="{4206E0F7-07DD-3540-9E84-0F497940643D}" presName="parTransTwo" presStyleCnt="0"/>
      <dgm:spPr/>
    </dgm:pt>
    <dgm:pt modelId="{F2A20C3B-1BC5-C249-ACF8-DF3496BACFF5}" type="pres">
      <dgm:prSet presAssocID="{4206E0F7-07DD-3540-9E84-0F497940643D}" presName="horzTwo" presStyleCnt="0"/>
      <dgm:spPr/>
    </dgm:pt>
    <dgm:pt modelId="{9F91666A-E33A-E34F-B82F-E0C9BE65ABEE}" type="pres">
      <dgm:prSet presAssocID="{93442AF5-C44B-634B-B394-F46BB374CB2C}" presName="vertThree" presStyleCnt="0"/>
      <dgm:spPr/>
    </dgm:pt>
    <dgm:pt modelId="{6BA31BAF-F1DE-C046-BBC9-4C02D2C62E8B}" type="pres">
      <dgm:prSet presAssocID="{93442AF5-C44B-634B-B394-F46BB374CB2C}" presName="txThree" presStyleLbl="node3" presStyleIdx="1" presStyleCnt="2">
        <dgm:presLayoutVars>
          <dgm:chPref val="3"/>
        </dgm:presLayoutVars>
      </dgm:prSet>
      <dgm:spPr/>
    </dgm:pt>
    <dgm:pt modelId="{D422FC25-37AC-4149-8080-8178C5C0BFCD}" type="pres">
      <dgm:prSet presAssocID="{93442AF5-C44B-634B-B394-F46BB374CB2C}" presName="parTransThree" presStyleCnt="0"/>
      <dgm:spPr/>
    </dgm:pt>
    <dgm:pt modelId="{4744B100-03CD-1A42-A461-8370D9BCA08D}" type="pres">
      <dgm:prSet presAssocID="{93442AF5-C44B-634B-B394-F46BB374CB2C}" presName="horzThree" presStyleCnt="0"/>
      <dgm:spPr/>
    </dgm:pt>
    <dgm:pt modelId="{2BE1B39D-1FDC-3043-A94D-062FBE7A48AB}" type="pres">
      <dgm:prSet presAssocID="{196D83AF-C5E0-7543-A960-16238D7E8505}" presName="vertFour" presStyleCnt="0">
        <dgm:presLayoutVars>
          <dgm:chPref val="3"/>
        </dgm:presLayoutVars>
      </dgm:prSet>
      <dgm:spPr/>
    </dgm:pt>
    <dgm:pt modelId="{02C9DCCC-D60C-E84D-9CD2-B19F857E2AE8}" type="pres">
      <dgm:prSet presAssocID="{196D83AF-C5E0-7543-A960-16238D7E8505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C42352-4D6A-564C-95A6-82D3CA2E27A1}" type="pres">
      <dgm:prSet presAssocID="{196D83AF-C5E0-7543-A960-16238D7E8505}" presName="horzFour" presStyleCnt="0"/>
      <dgm:spPr/>
    </dgm:pt>
  </dgm:ptLst>
  <dgm:cxnLst>
    <dgm:cxn modelId="{A583A7FD-BAB6-E948-9153-2010EC1C4B3F}" type="presOf" srcId="{196D83AF-C5E0-7543-A960-16238D7E8505}" destId="{02C9DCCC-D60C-E84D-9CD2-B19F857E2AE8}" srcOrd="0" destOrd="0" presId="urn:microsoft.com/office/officeart/2005/8/layout/hierarchy4"/>
    <dgm:cxn modelId="{4A6A1F18-A123-9644-B5C7-13C0C5060785}" type="presOf" srcId="{4206E0F7-07DD-3540-9E84-0F497940643D}" destId="{6424786E-9AD3-714E-ACB7-8D57619EFC6C}" srcOrd="0" destOrd="0" presId="urn:microsoft.com/office/officeart/2005/8/layout/hierarchy4"/>
    <dgm:cxn modelId="{ACB1D977-9A05-EF40-84E1-12AE78FFDF67}" type="presOf" srcId="{DDDCCACB-F4FD-CB49-9962-987F71CC4974}" destId="{25257606-043A-B04C-B766-BAD7C032DC4E}" srcOrd="0" destOrd="0" presId="urn:microsoft.com/office/officeart/2005/8/layout/hierarchy4"/>
    <dgm:cxn modelId="{E9C94140-60E2-0D4B-B6E0-E07D2C70DEDA}" srcId="{FD6AF066-17D3-D049-816F-2A4A3595C4A5}" destId="{DF2892DC-C9A7-D645-B7F5-78879464A0AC}" srcOrd="1" destOrd="0" parTransId="{E39AE532-656C-A544-941B-19E1C3341CAC}" sibTransId="{0B5C892D-0EF3-6743-8CCE-1E562EEAA4B7}"/>
    <dgm:cxn modelId="{0C6C9AF7-1EFD-F84D-9532-DBA78F0334F4}" type="presOf" srcId="{8048E254-11E5-2B4A-96E5-2C14A3D88F05}" destId="{7B226D10-DE15-8241-A3FA-7D42FD7D1EFD}" srcOrd="0" destOrd="0" presId="urn:microsoft.com/office/officeart/2005/8/layout/hierarchy4"/>
    <dgm:cxn modelId="{CD0598AE-7C69-7C4C-BC2C-649234408A84}" srcId="{DF2892DC-C9A7-D645-B7F5-78879464A0AC}" destId="{4206E0F7-07DD-3540-9E84-0F497940643D}" srcOrd="0" destOrd="0" parTransId="{1D5AD2F3-0680-1D4B-94D4-5960963B9B22}" sibTransId="{3AE73606-8712-F745-B202-AE2EADA92CDA}"/>
    <dgm:cxn modelId="{77B92B13-BEBA-444F-8B21-8A36B3F0C3EE}" srcId="{DDDCCACB-F4FD-CB49-9962-987F71CC4974}" destId="{8048E254-11E5-2B4A-96E5-2C14A3D88F05}" srcOrd="0" destOrd="0" parTransId="{B30E9397-108A-0548-B51C-05371878FEE4}" sibTransId="{8D8F88B4-277C-D749-870C-2FD3765DC0EB}"/>
    <dgm:cxn modelId="{9686D8F0-C038-1847-A0CC-7D525951BFBC}" srcId="{8048E254-11E5-2B4A-96E5-2C14A3D88F05}" destId="{D44DF613-88F8-BC4D-A8BA-29A8BE28A89F}" srcOrd="0" destOrd="0" parTransId="{72EEB213-FB0E-8745-B71B-E9812647E059}" sibTransId="{A6164C1B-93AC-9143-A69B-46E2A65AB42E}"/>
    <dgm:cxn modelId="{3CA6F6FC-1E35-374C-8F01-A17766F5573C}" srcId="{D44DF613-88F8-BC4D-A8BA-29A8BE28A89F}" destId="{A4C293E4-CE34-204D-8A8B-5941E3A1F7CC}" srcOrd="0" destOrd="0" parTransId="{55549A53-8F5B-9640-8EB2-E85DB07CF9BD}" sibTransId="{14C9706A-AEC1-794C-BC86-F9ADC0FB06CC}"/>
    <dgm:cxn modelId="{05836F7D-CA64-A147-A1C1-D55546FED826}" type="presOf" srcId="{93442AF5-C44B-634B-B394-F46BB374CB2C}" destId="{6BA31BAF-F1DE-C046-BBC9-4C02D2C62E8B}" srcOrd="0" destOrd="0" presId="urn:microsoft.com/office/officeart/2005/8/layout/hierarchy4"/>
    <dgm:cxn modelId="{4FE125E6-4361-8F4E-8B12-FB221868912A}" type="presOf" srcId="{DF2892DC-C9A7-D645-B7F5-78879464A0AC}" destId="{09247180-F5D6-EB4D-930D-8DF5F4E5E12A}" srcOrd="0" destOrd="0" presId="urn:microsoft.com/office/officeart/2005/8/layout/hierarchy4"/>
    <dgm:cxn modelId="{B48359E5-ABCA-C54D-9CD9-12ACBE89933E}" srcId="{93442AF5-C44B-634B-B394-F46BB374CB2C}" destId="{196D83AF-C5E0-7543-A960-16238D7E8505}" srcOrd="0" destOrd="0" parTransId="{23176637-8439-534C-AD21-0562F3EB936C}" sibTransId="{1F8CE723-AEE6-FC4D-BD48-1C9D7B824AC1}"/>
    <dgm:cxn modelId="{5173399B-9C04-7B4C-8827-C9D52D7F28D6}" type="presOf" srcId="{A4C293E4-CE34-204D-8A8B-5941E3A1F7CC}" destId="{C0E1BC8E-D655-9F42-87A8-40608662A862}" srcOrd="0" destOrd="0" presId="urn:microsoft.com/office/officeart/2005/8/layout/hierarchy4"/>
    <dgm:cxn modelId="{773CD812-96A3-9546-B374-E32C3DC22021}" type="presOf" srcId="{D44DF613-88F8-BC4D-A8BA-29A8BE28A89F}" destId="{636F74BF-1397-494E-B5A9-08B645038E7B}" srcOrd="0" destOrd="0" presId="urn:microsoft.com/office/officeart/2005/8/layout/hierarchy4"/>
    <dgm:cxn modelId="{E8FE05B6-1871-5C48-9E43-571173102974}" srcId="{FD6AF066-17D3-D049-816F-2A4A3595C4A5}" destId="{DDDCCACB-F4FD-CB49-9962-987F71CC4974}" srcOrd="0" destOrd="0" parTransId="{0B4FFBC4-A769-4547-9E03-E24F52E478AE}" sibTransId="{AE6305BE-B4A0-B543-9DE3-D753ABA24431}"/>
    <dgm:cxn modelId="{3ED6C6E6-C0D2-FF44-8DB6-4A0188DA9770}" srcId="{4206E0F7-07DD-3540-9E84-0F497940643D}" destId="{93442AF5-C44B-634B-B394-F46BB374CB2C}" srcOrd="0" destOrd="0" parTransId="{599B8F6A-DF94-0B49-9B35-941B73B8DBDF}" sibTransId="{67636877-CDE1-0542-9812-A8B5F8207195}"/>
    <dgm:cxn modelId="{ACD57334-E94B-4A4B-8926-49F1B780F9F3}" type="presOf" srcId="{FD6AF066-17D3-D049-816F-2A4A3595C4A5}" destId="{853C112D-FD30-2849-8BAA-ABA9F76181A0}" srcOrd="0" destOrd="0" presId="urn:microsoft.com/office/officeart/2005/8/layout/hierarchy4"/>
    <dgm:cxn modelId="{4D1B094F-649C-DA4F-A305-FCEAF2CA1EE0}" type="presParOf" srcId="{853C112D-FD30-2849-8BAA-ABA9F76181A0}" destId="{9B097682-3EEF-9D4F-8116-B2FBF7523629}" srcOrd="0" destOrd="0" presId="urn:microsoft.com/office/officeart/2005/8/layout/hierarchy4"/>
    <dgm:cxn modelId="{02CD6D89-ADCA-5D4A-96AA-5F747CC48B44}" type="presParOf" srcId="{9B097682-3EEF-9D4F-8116-B2FBF7523629}" destId="{25257606-043A-B04C-B766-BAD7C032DC4E}" srcOrd="0" destOrd="0" presId="urn:microsoft.com/office/officeart/2005/8/layout/hierarchy4"/>
    <dgm:cxn modelId="{752A4B9C-CC0B-CE45-B8EA-2B8663D05FE9}" type="presParOf" srcId="{9B097682-3EEF-9D4F-8116-B2FBF7523629}" destId="{78D2D326-19E0-FD4A-94FE-329284C86321}" srcOrd="1" destOrd="0" presId="urn:microsoft.com/office/officeart/2005/8/layout/hierarchy4"/>
    <dgm:cxn modelId="{16BC9A44-BC26-E342-8074-9A7617DFC67F}" type="presParOf" srcId="{9B097682-3EEF-9D4F-8116-B2FBF7523629}" destId="{50A2F002-59A7-4045-ABAC-D5AC33149DA8}" srcOrd="2" destOrd="0" presId="urn:microsoft.com/office/officeart/2005/8/layout/hierarchy4"/>
    <dgm:cxn modelId="{8CCF8154-1AEA-8645-B1CD-9B46DADFBFB0}" type="presParOf" srcId="{50A2F002-59A7-4045-ABAC-D5AC33149DA8}" destId="{10B7AD95-BFC6-3447-8077-E2696D68293D}" srcOrd="0" destOrd="0" presId="urn:microsoft.com/office/officeart/2005/8/layout/hierarchy4"/>
    <dgm:cxn modelId="{64A8E345-58A2-EC43-A804-34FEB72659C9}" type="presParOf" srcId="{10B7AD95-BFC6-3447-8077-E2696D68293D}" destId="{7B226D10-DE15-8241-A3FA-7D42FD7D1EFD}" srcOrd="0" destOrd="0" presId="urn:microsoft.com/office/officeart/2005/8/layout/hierarchy4"/>
    <dgm:cxn modelId="{26AB50EA-F616-5D46-BE8F-E88F0A687D86}" type="presParOf" srcId="{10B7AD95-BFC6-3447-8077-E2696D68293D}" destId="{CE627F48-2127-E744-BAC1-436AF9CCD44D}" srcOrd="1" destOrd="0" presId="urn:microsoft.com/office/officeart/2005/8/layout/hierarchy4"/>
    <dgm:cxn modelId="{2A59BAC6-5DB5-974D-8431-70DFF4839E49}" type="presParOf" srcId="{10B7AD95-BFC6-3447-8077-E2696D68293D}" destId="{B7738A88-69F6-FE47-A969-FE86A7816977}" srcOrd="2" destOrd="0" presId="urn:microsoft.com/office/officeart/2005/8/layout/hierarchy4"/>
    <dgm:cxn modelId="{38D1F816-9FA3-6349-AC54-6BDC28110E4D}" type="presParOf" srcId="{B7738A88-69F6-FE47-A969-FE86A7816977}" destId="{80F04EF8-8B50-0D45-91B3-5B0098EEFD3E}" srcOrd="0" destOrd="0" presId="urn:microsoft.com/office/officeart/2005/8/layout/hierarchy4"/>
    <dgm:cxn modelId="{4E446CDB-E9FC-CA45-ABF6-5585AF5FB0E3}" type="presParOf" srcId="{80F04EF8-8B50-0D45-91B3-5B0098EEFD3E}" destId="{636F74BF-1397-494E-B5A9-08B645038E7B}" srcOrd="0" destOrd="0" presId="urn:microsoft.com/office/officeart/2005/8/layout/hierarchy4"/>
    <dgm:cxn modelId="{CAAA98DC-B0C7-FE40-B4DD-0A04E92AF8C5}" type="presParOf" srcId="{80F04EF8-8B50-0D45-91B3-5B0098EEFD3E}" destId="{2BBE005D-4A13-8D48-B0D2-852BAC49CB3C}" srcOrd="1" destOrd="0" presId="urn:microsoft.com/office/officeart/2005/8/layout/hierarchy4"/>
    <dgm:cxn modelId="{7F2634ED-2F15-E545-91A4-110CDF35FB7D}" type="presParOf" srcId="{80F04EF8-8B50-0D45-91B3-5B0098EEFD3E}" destId="{14798AD1-5E00-E84B-BBAE-A4E1F58539E8}" srcOrd="2" destOrd="0" presId="urn:microsoft.com/office/officeart/2005/8/layout/hierarchy4"/>
    <dgm:cxn modelId="{6D143868-EF07-284A-BB5E-1143C404E9F5}" type="presParOf" srcId="{14798AD1-5E00-E84B-BBAE-A4E1F58539E8}" destId="{518B3629-954B-514E-8B6D-A5BD1135558B}" srcOrd="0" destOrd="0" presId="urn:microsoft.com/office/officeart/2005/8/layout/hierarchy4"/>
    <dgm:cxn modelId="{96DAE6E8-80DD-454D-9FC3-C071E61E8D56}" type="presParOf" srcId="{518B3629-954B-514E-8B6D-A5BD1135558B}" destId="{C0E1BC8E-D655-9F42-87A8-40608662A862}" srcOrd="0" destOrd="0" presId="urn:microsoft.com/office/officeart/2005/8/layout/hierarchy4"/>
    <dgm:cxn modelId="{078C230A-A210-DF45-AC32-B36A249C1BF1}" type="presParOf" srcId="{518B3629-954B-514E-8B6D-A5BD1135558B}" destId="{20BF70BC-1A6D-DF48-9CBB-BB730DBB9FE3}" srcOrd="1" destOrd="0" presId="urn:microsoft.com/office/officeart/2005/8/layout/hierarchy4"/>
    <dgm:cxn modelId="{C2DA146B-2C1E-EB43-A062-5D93239A5B5A}" type="presParOf" srcId="{853C112D-FD30-2849-8BAA-ABA9F76181A0}" destId="{6EA337A7-80C8-DF4B-9BB1-A4EA6564AC12}" srcOrd="1" destOrd="0" presId="urn:microsoft.com/office/officeart/2005/8/layout/hierarchy4"/>
    <dgm:cxn modelId="{8C198909-E59D-D54D-B171-A14E729D6034}" type="presParOf" srcId="{853C112D-FD30-2849-8BAA-ABA9F76181A0}" destId="{29B18145-81D2-6346-946E-5D591E516C31}" srcOrd="2" destOrd="0" presId="urn:microsoft.com/office/officeart/2005/8/layout/hierarchy4"/>
    <dgm:cxn modelId="{E69BFFBB-7203-7A42-8D46-A8B649E36AE5}" type="presParOf" srcId="{29B18145-81D2-6346-946E-5D591E516C31}" destId="{09247180-F5D6-EB4D-930D-8DF5F4E5E12A}" srcOrd="0" destOrd="0" presId="urn:microsoft.com/office/officeart/2005/8/layout/hierarchy4"/>
    <dgm:cxn modelId="{194EF26E-1550-E746-B74A-6E473CE6EC0E}" type="presParOf" srcId="{29B18145-81D2-6346-946E-5D591E516C31}" destId="{0677FD3B-D4EB-6F40-954A-51FF07C1392E}" srcOrd="1" destOrd="0" presId="urn:microsoft.com/office/officeart/2005/8/layout/hierarchy4"/>
    <dgm:cxn modelId="{3B56979E-20A1-4A45-B8BD-2DD92185DAAC}" type="presParOf" srcId="{29B18145-81D2-6346-946E-5D591E516C31}" destId="{D7F010B1-CF98-524F-9667-8635F66172BD}" srcOrd="2" destOrd="0" presId="urn:microsoft.com/office/officeart/2005/8/layout/hierarchy4"/>
    <dgm:cxn modelId="{0D29CAC6-CEF7-1A42-8425-6E111DED6259}" type="presParOf" srcId="{D7F010B1-CF98-524F-9667-8635F66172BD}" destId="{2E5C6831-3154-D34B-8C10-4FCB43CDD26E}" srcOrd="0" destOrd="0" presId="urn:microsoft.com/office/officeart/2005/8/layout/hierarchy4"/>
    <dgm:cxn modelId="{A57A11DC-45A8-AA4D-A21A-DCC297201018}" type="presParOf" srcId="{2E5C6831-3154-D34B-8C10-4FCB43CDD26E}" destId="{6424786E-9AD3-714E-ACB7-8D57619EFC6C}" srcOrd="0" destOrd="0" presId="urn:microsoft.com/office/officeart/2005/8/layout/hierarchy4"/>
    <dgm:cxn modelId="{C4C0F074-43DE-8B4A-A0AC-398D3CF8D1EF}" type="presParOf" srcId="{2E5C6831-3154-D34B-8C10-4FCB43CDD26E}" destId="{F3E6666F-9547-AE40-9508-060BE5B6AE46}" srcOrd="1" destOrd="0" presId="urn:microsoft.com/office/officeart/2005/8/layout/hierarchy4"/>
    <dgm:cxn modelId="{7CA571DA-3539-DB40-AEE7-2CC98C3F2B03}" type="presParOf" srcId="{2E5C6831-3154-D34B-8C10-4FCB43CDD26E}" destId="{F2A20C3B-1BC5-C249-ACF8-DF3496BACFF5}" srcOrd="2" destOrd="0" presId="urn:microsoft.com/office/officeart/2005/8/layout/hierarchy4"/>
    <dgm:cxn modelId="{9A347C71-0186-E14E-83B3-7D7E794612FD}" type="presParOf" srcId="{F2A20C3B-1BC5-C249-ACF8-DF3496BACFF5}" destId="{9F91666A-E33A-E34F-B82F-E0C9BE65ABEE}" srcOrd="0" destOrd="0" presId="urn:microsoft.com/office/officeart/2005/8/layout/hierarchy4"/>
    <dgm:cxn modelId="{10CE9C0F-F6B9-B54A-B6EE-C52475DCD4CE}" type="presParOf" srcId="{9F91666A-E33A-E34F-B82F-E0C9BE65ABEE}" destId="{6BA31BAF-F1DE-C046-BBC9-4C02D2C62E8B}" srcOrd="0" destOrd="0" presId="urn:microsoft.com/office/officeart/2005/8/layout/hierarchy4"/>
    <dgm:cxn modelId="{4CC39B82-720D-A345-A457-3894FCC4453E}" type="presParOf" srcId="{9F91666A-E33A-E34F-B82F-E0C9BE65ABEE}" destId="{D422FC25-37AC-4149-8080-8178C5C0BFCD}" srcOrd="1" destOrd="0" presId="urn:microsoft.com/office/officeart/2005/8/layout/hierarchy4"/>
    <dgm:cxn modelId="{9036EA29-4246-D84E-82CF-99E07F8F09E2}" type="presParOf" srcId="{9F91666A-E33A-E34F-B82F-E0C9BE65ABEE}" destId="{4744B100-03CD-1A42-A461-8370D9BCA08D}" srcOrd="2" destOrd="0" presId="urn:microsoft.com/office/officeart/2005/8/layout/hierarchy4"/>
    <dgm:cxn modelId="{F7D75523-0618-754D-AE0B-2B03BE0C99E1}" type="presParOf" srcId="{4744B100-03CD-1A42-A461-8370D9BCA08D}" destId="{2BE1B39D-1FDC-3043-A94D-062FBE7A48AB}" srcOrd="0" destOrd="0" presId="urn:microsoft.com/office/officeart/2005/8/layout/hierarchy4"/>
    <dgm:cxn modelId="{BA40E460-AFDB-1F43-90A7-80F9138670A0}" type="presParOf" srcId="{2BE1B39D-1FDC-3043-A94D-062FBE7A48AB}" destId="{02C9DCCC-D60C-E84D-9CD2-B19F857E2AE8}" srcOrd="0" destOrd="0" presId="urn:microsoft.com/office/officeart/2005/8/layout/hierarchy4"/>
    <dgm:cxn modelId="{C4017EE2-1F65-AD43-825D-A6C5A4285FC4}" type="presParOf" srcId="{2BE1B39D-1FDC-3043-A94D-062FBE7A48AB}" destId="{70C42352-4D6A-564C-95A6-82D3CA2E27A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57606-043A-B04C-B766-BAD7C032DC4E}">
      <dsp:nvSpPr>
        <dsp:cNvPr id="0" name=""/>
        <dsp:cNvSpPr/>
      </dsp:nvSpPr>
      <dsp:spPr>
        <a:xfrm>
          <a:off x="2311" y="2118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 Management System</a:t>
          </a:r>
          <a:endParaRPr lang="en-US" sz="1400" kern="1200" dirty="0"/>
        </a:p>
      </dsp:txBody>
      <dsp:txXfrm>
        <a:off x="34089" y="33896"/>
        <a:ext cx="3036003" cy="1021409"/>
      </dsp:txXfrm>
    </dsp:sp>
    <dsp:sp modelId="{7B226D10-DE15-8241-A3FA-7D42FD7D1EFD}">
      <dsp:nvSpPr>
        <dsp:cNvPr id="0" name=""/>
        <dsp:cNvSpPr/>
      </dsp:nvSpPr>
      <dsp:spPr>
        <a:xfrm>
          <a:off x="2311" y="1175710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Orchestrator</a:t>
          </a:r>
          <a:endParaRPr lang="en-US" sz="1400" kern="1200" dirty="0"/>
        </a:p>
      </dsp:txBody>
      <dsp:txXfrm>
        <a:off x="34089" y="1207488"/>
        <a:ext cx="3036003" cy="1021409"/>
      </dsp:txXfrm>
    </dsp:sp>
    <dsp:sp modelId="{636F74BF-1397-494E-B5A9-08B645038E7B}">
      <dsp:nvSpPr>
        <dsp:cNvPr id="0" name=""/>
        <dsp:cNvSpPr/>
      </dsp:nvSpPr>
      <dsp:spPr>
        <a:xfrm>
          <a:off x="2311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 Engine</a:t>
          </a:r>
          <a:endParaRPr lang="en-US" sz="1400" kern="1200" dirty="0"/>
        </a:p>
      </dsp:txBody>
      <dsp:txXfrm>
        <a:off x="34089" y="2381080"/>
        <a:ext cx="3036003" cy="1021409"/>
      </dsp:txXfrm>
    </dsp:sp>
    <dsp:sp modelId="{C0E1BC8E-D655-9F42-87A8-40608662A862}">
      <dsp:nvSpPr>
        <dsp:cNvPr id="0" name=""/>
        <dsp:cNvSpPr/>
      </dsp:nvSpPr>
      <dsp:spPr>
        <a:xfrm>
          <a:off x="2311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Containerized Applications</a:t>
          </a:r>
          <a:endParaRPr lang="en-US" sz="1400" kern="1200" dirty="0"/>
        </a:p>
      </dsp:txBody>
      <dsp:txXfrm>
        <a:off x="34089" y="3554672"/>
        <a:ext cx="3036003" cy="1021409"/>
      </dsp:txXfrm>
    </dsp:sp>
    <dsp:sp modelId="{09247180-F5D6-EB4D-930D-8DF5F4E5E12A}">
      <dsp:nvSpPr>
        <dsp:cNvPr id="0" name=""/>
        <dsp:cNvSpPr/>
      </dsp:nvSpPr>
      <dsp:spPr>
        <a:xfrm>
          <a:off x="3622597" y="2118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Security</a:t>
          </a:r>
          <a:r>
            <a:rPr lang="en-US" sz="1400" i="1" kern="1200" baseline="0" dirty="0" smtClean="0"/>
            <a:t> controls</a:t>
          </a:r>
          <a:r>
            <a:rPr lang="en-US" sz="1400" i="1" kern="1200" dirty="0" smtClean="0"/>
            <a:t>,</a:t>
          </a:r>
          <a:r>
            <a:rPr lang="en-US" sz="1400" i="1" kern="1200" baseline="0" dirty="0" smtClean="0"/>
            <a:t> image security scanning, centralized management tools, app lifecycle management, enterprise management</a:t>
          </a:r>
          <a:endParaRPr lang="en-US" sz="1400" i="1" kern="1200" dirty="0"/>
        </a:p>
      </dsp:txBody>
      <dsp:txXfrm>
        <a:off x="3654375" y="33896"/>
        <a:ext cx="3036003" cy="1021409"/>
      </dsp:txXfrm>
    </dsp:sp>
    <dsp:sp modelId="{6424786E-9AD3-714E-ACB7-8D57619EFC6C}">
      <dsp:nvSpPr>
        <dsp:cNvPr id="0" name=""/>
        <dsp:cNvSpPr/>
      </dsp:nvSpPr>
      <dsp:spPr>
        <a:xfrm>
          <a:off x="3622597" y="1175710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Scheduling,</a:t>
          </a:r>
          <a:r>
            <a:rPr lang="en-US" sz="1400" i="1" kern="1200" baseline="0" dirty="0" smtClean="0"/>
            <a:t> communication, service discovery, load balancing, self-healing, rolling updates, pipeline management, federation, </a:t>
          </a:r>
          <a:r>
            <a:rPr lang="en-US" sz="1400" i="1" kern="1200" baseline="0" dirty="0" err="1" smtClean="0"/>
            <a:t>etc</a:t>
          </a:r>
          <a:endParaRPr lang="en-US" sz="1400" i="1" kern="1200" dirty="0"/>
        </a:p>
      </dsp:txBody>
      <dsp:txXfrm>
        <a:off x="3654375" y="1207488"/>
        <a:ext cx="3036003" cy="1021409"/>
      </dsp:txXfrm>
    </dsp:sp>
    <dsp:sp modelId="{6BA31BAF-F1DE-C046-BBC9-4C02D2C62E8B}">
      <dsp:nvSpPr>
        <dsp:cNvPr id="0" name=""/>
        <dsp:cNvSpPr/>
      </dsp:nvSpPr>
      <dsp:spPr>
        <a:xfrm>
          <a:off x="3622597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Runs containers</a:t>
          </a:r>
          <a:endParaRPr lang="en-US" sz="1400" i="1" kern="1200" dirty="0"/>
        </a:p>
      </dsp:txBody>
      <dsp:txXfrm>
        <a:off x="3654375" y="2381080"/>
        <a:ext cx="3036003" cy="1021409"/>
      </dsp:txXfrm>
    </dsp:sp>
    <dsp:sp modelId="{02C9DCCC-D60C-E84D-9CD2-B19F857E2AE8}">
      <dsp:nvSpPr>
        <dsp:cNvPr id="0" name=""/>
        <dsp:cNvSpPr/>
      </dsp:nvSpPr>
      <dsp:spPr>
        <a:xfrm>
          <a:off x="3622597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Application packaged in a standard way</a:t>
          </a:r>
          <a:endParaRPr lang="en-US" sz="1400" i="1" kern="1200" dirty="0"/>
        </a:p>
      </dsp:txBody>
      <dsp:txXfrm>
        <a:off x="3654375" y="3554672"/>
        <a:ext cx="3036003" cy="1021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57606-043A-B04C-B766-BAD7C032DC4E}">
      <dsp:nvSpPr>
        <dsp:cNvPr id="0" name=""/>
        <dsp:cNvSpPr/>
      </dsp:nvSpPr>
      <dsp:spPr>
        <a:xfrm>
          <a:off x="2311" y="2118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 Management System</a:t>
          </a:r>
          <a:endParaRPr lang="en-US" sz="1400" kern="1200" dirty="0"/>
        </a:p>
      </dsp:txBody>
      <dsp:txXfrm>
        <a:off x="34089" y="33896"/>
        <a:ext cx="3036003" cy="1021409"/>
      </dsp:txXfrm>
    </dsp:sp>
    <dsp:sp modelId="{7B226D10-DE15-8241-A3FA-7D42FD7D1EFD}">
      <dsp:nvSpPr>
        <dsp:cNvPr id="0" name=""/>
        <dsp:cNvSpPr/>
      </dsp:nvSpPr>
      <dsp:spPr>
        <a:xfrm>
          <a:off x="2311" y="1175710"/>
          <a:ext cx="3099559" cy="1084965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Orchestrator</a:t>
          </a:r>
          <a:endParaRPr lang="en-US" sz="1400" b="1" kern="1200" dirty="0"/>
        </a:p>
      </dsp:txBody>
      <dsp:txXfrm>
        <a:off x="34089" y="1207488"/>
        <a:ext cx="3036003" cy="1021409"/>
      </dsp:txXfrm>
    </dsp:sp>
    <dsp:sp modelId="{636F74BF-1397-494E-B5A9-08B645038E7B}">
      <dsp:nvSpPr>
        <dsp:cNvPr id="0" name=""/>
        <dsp:cNvSpPr/>
      </dsp:nvSpPr>
      <dsp:spPr>
        <a:xfrm>
          <a:off x="2311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 Engine</a:t>
          </a:r>
          <a:endParaRPr lang="en-US" sz="1400" kern="1200" dirty="0"/>
        </a:p>
      </dsp:txBody>
      <dsp:txXfrm>
        <a:off x="34089" y="2381080"/>
        <a:ext cx="3036003" cy="1021409"/>
      </dsp:txXfrm>
    </dsp:sp>
    <dsp:sp modelId="{C0E1BC8E-D655-9F42-87A8-40608662A862}">
      <dsp:nvSpPr>
        <dsp:cNvPr id="0" name=""/>
        <dsp:cNvSpPr/>
      </dsp:nvSpPr>
      <dsp:spPr>
        <a:xfrm>
          <a:off x="2311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Containerized Applications</a:t>
          </a:r>
          <a:endParaRPr lang="en-US" sz="1400" kern="1200" dirty="0"/>
        </a:p>
      </dsp:txBody>
      <dsp:txXfrm>
        <a:off x="34089" y="3554672"/>
        <a:ext cx="3036003" cy="1021409"/>
      </dsp:txXfrm>
    </dsp:sp>
    <dsp:sp modelId="{09247180-F5D6-EB4D-930D-8DF5F4E5E12A}">
      <dsp:nvSpPr>
        <dsp:cNvPr id="0" name=""/>
        <dsp:cNvSpPr/>
      </dsp:nvSpPr>
      <dsp:spPr>
        <a:xfrm>
          <a:off x="3622597" y="2118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Security</a:t>
          </a:r>
          <a:r>
            <a:rPr lang="en-US" sz="1400" i="1" kern="1200" baseline="0" dirty="0" smtClean="0"/>
            <a:t> controls</a:t>
          </a:r>
          <a:r>
            <a:rPr lang="en-US" sz="1400" i="1" kern="1200" dirty="0" smtClean="0"/>
            <a:t>,</a:t>
          </a:r>
          <a:r>
            <a:rPr lang="en-US" sz="1400" i="1" kern="1200" baseline="0" dirty="0" smtClean="0"/>
            <a:t> image security scanning, centralized management tools, app lifecycle management, enterprise management</a:t>
          </a:r>
          <a:endParaRPr lang="en-US" sz="1400" i="1" kern="1200" dirty="0"/>
        </a:p>
      </dsp:txBody>
      <dsp:txXfrm>
        <a:off x="3654375" y="33896"/>
        <a:ext cx="3036003" cy="1021409"/>
      </dsp:txXfrm>
    </dsp:sp>
    <dsp:sp modelId="{6424786E-9AD3-714E-ACB7-8D57619EFC6C}">
      <dsp:nvSpPr>
        <dsp:cNvPr id="0" name=""/>
        <dsp:cNvSpPr/>
      </dsp:nvSpPr>
      <dsp:spPr>
        <a:xfrm>
          <a:off x="3622597" y="1175710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Scheduling,</a:t>
          </a:r>
          <a:r>
            <a:rPr lang="en-US" sz="1400" i="1" kern="1200" baseline="0" dirty="0" smtClean="0"/>
            <a:t> communication, service discovery, load balancing, self-healing, rolling updates, pipeline management, federation, </a:t>
          </a:r>
          <a:r>
            <a:rPr lang="en-US" sz="1400" i="1" kern="1200" baseline="0" dirty="0" err="1" smtClean="0"/>
            <a:t>etc</a:t>
          </a:r>
          <a:endParaRPr lang="en-US" sz="1400" i="1" kern="1200" dirty="0"/>
        </a:p>
      </dsp:txBody>
      <dsp:txXfrm>
        <a:off x="3654375" y="1207488"/>
        <a:ext cx="3036003" cy="1021409"/>
      </dsp:txXfrm>
    </dsp:sp>
    <dsp:sp modelId="{6BA31BAF-F1DE-C046-BBC9-4C02D2C62E8B}">
      <dsp:nvSpPr>
        <dsp:cNvPr id="0" name=""/>
        <dsp:cNvSpPr/>
      </dsp:nvSpPr>
      <dsp:spPr>
        <a:xfrm>
          <a:off x="3622597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Runs containers</a:t>
          </a:r>
          <a:endParaRPr lang="en-US" sz="1400" i="1" kern="1200" dirty="0"/>
        </a:p>
      </dsp:txBody>
      <dsp:txXfrm>
        <a:off x="3654375" y="2381080"/>
        <a:ext cx="3036003" cy="1021409"/>
      </dsp:txXfrm>
    </dsp:sp>
    <dsp:sp modelId="{02C9DCCC-D60C-E84D-9CD2-B19F857E2AE8}">
      <dsp:nvSpPr>
        <dsp:cNvPr id="0" name=""/>
        <dsp:cNvSpPr/>
      </dsp:nvSpPr>
      <dsp:spPr>
        <a:xfrm>
          <a:off x="3622597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Application packaged in a standard way</a:t>
          </a:r>
          <a:endParaRPr lang="en-US" sz="1400" i="1" kern="1200" dirty="0"/>
        </a:p>
      </dsp:txBody>
      <dsp:txXfrm>
        <a:off x="3654375" y="3554672"/>
        <a:ext cx="3036003" cy="1021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57606-043A-B04C-B766-BAD7C032DC4E}">
      <dsp:nvSpPr>
        <dsp:cNvPr id="0" name=""/>
        <dsp:cNvSpPr/>
      </dsp:nvSpPr>
      <dsp:spPr>
        <a:xfrm>
          <a:off x="2311" y="2118"/>
          <a:ext cx="3099559" cy="1084965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Container Management System</a:t>
          </a:r>
          <a:endParaRPr lang="en-US" sz="1400" b="1" kern="1200" dirty="0"/>
        </a:p>
      </dsp:txBody>
      <dsp:txXfrm>
        <a:off x="34089" y="33896"/>
        <a:ext cx="3036003" cy="1021409"/>
      </dsp:txXfrm>
    </dsp:sp>
    <dsp:sp modelId="{7B226D10-DE15-8241-A3FA-7D42FD7D1EFD}">
      <dsp:nvSpPr>
        <dsp:cNvPr id="0" name=""/>
        <dsp:cNvSpPr/>
      </dsp:nvSpPr>
      <dsp:spPr>
        <a:xfrm>
          <a:off x="2311" y="1175710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Orchestrator</a:t>
          </a:r>
          <a:endParaRPr lang="en-US" sz="1400" kern="1200" dirty="0"/>
        </a:p>
      </dsp:txBody>
      <dsp:txXfrm>
        <a:off x="34089" y="1207488"/>
        <a:ext cx="3036003" cy="1021409"/>
      </dsp:txXfrm>
    </dsp:sp>
    <dsp:sp modelId="{636F74BF-1397-494E-B5A9-08B645038E7B}">
      <dsp:nvSpPr>
        <dsp:cNvPr id="0" name=""/>
        <dsp:cNvSpPr/>
      </dsp:nvSpPr>
      <dsp:spPr>
        <a:xfrm>
          <a:off x="2311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 Engine</a:t>
          </a:r>
          <a:endParaRPr lang="en-US" sz="1400" kern="1200" dirty="0"/>
        </a:p>
      </dsp:txBody>
      <dsp:txXfrm>
        <a:off x="34089" y="2381080"/>
        <a:ext cx="3036003" cy="1021409"/>
      </dsp:txXfrm>
    </dsp:sp>
    <dsp:sp modelId="{C0E1BC8E-D655-9F42-87A8-40608662A862}">
      <dsp:nvSpPr>
        <dsp:cNvPr id="0" name=""/>
        <dsp:cNvSpPr/>
      </dsp:nvSpPr>
      <dsp:spPr>
        <a:xfrm>
          <a:off x="2311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Containerized Applications</a:t>
          </a:r>
          <a:endParaRPr lang="en-US" sz="1400" kern="1200" dirty="0"/>
        </a:p>
      </dsp:txBody>
      <dsp:txXfrm>
        <a:off x="34089" y="3554672"/>
        <a:ext cx="3036003" cy="1021409"/>
      </dsp:txXfrm>
    </dsp:sp>
    <dsp:sp modelId="{09247180-F5D6-EB4D-930D-8DF5F4E5E12A}">
      <dsp:nvSpPr>
        <dsp:cNvPr id="0" name=""/>
        <dsp:cNvSpPr/>
      </dsp:nvSpPr>
      <dsp:spPr>
        <a:xfrm>
          <a:off x="3622597" y="2118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Security</a:t>
          </a:r>
          <a:r>
            <a:rPr lang="en-US" sz="1400" i="1" kern="1200" baseline="0" dirty="0" smtClean="0"/>
            <a:t> controls</a:t>
          </a:r>
          <a:r>
            <a:rPr lang="en-US" sz="1400" i="1" kern="1200" dirty="0" smtClean="0"/>
            <a:t>,</a:t>
          </a:r>
          <a:r>
            <a:rPr lang="en-US" sz="1400" i="1" kern="1200" baseline="0" dirty="0" smtClean="0"/>
            <a:t> image security scanning, centralized management tools, app lifecycle management, enterprise management</a:t>
          </a:r>
          <a:endParaRPr lang="en-US" sz="1400" i="1" kern="1200" dirty="0"/>
        </a:p>
      </dsp:txBody>
      <dsp:txXfrm>
        <a:off x="3654375" y="33896"/>
        <a:ext cx="3036003" cy="1021409"/>
      </dsp:txXfrm>
    </dsp:sp>
    <dsp:sp modelId="{6424786E-9AD3-714E-ACB7-8D57619EFC6C}">
      <dsp:nvSpPr>
        <dsp:cNvPr id="0" name=""/>
        <dsp:cNvSpPr/>
      </dsp:nvSpPr>
      <dsp:spPr>
        <a:xfrm>
          <a:off x="3622597" y="1175710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Scheduling,</a:t>
          </a:r>
          <a:r>
            <a:rPr lang="en-US" sz="1400" i="1" kern="1200" baseline="0" dirty="0" smtClean="0"/>
            <a:t> communication, service discovery, load balancing, self-healing, rolling updates, pipeline management, federation, </a:t>
          </a:r>
          <a:r>
            <a:rPr lang="en-US" sz="1400" i="1" kern="1200" baseline="0" dirty="0" err="1" smtClean="0"/>
            <a:t>etc</a:t>
          </a:r>
          <a:endParaRPr lang="en-US" sz="1400" i="1" kern="1200" dirty="0"/>
        </a:p>
      </dsp:txBody>
      <dsp:txXfrm>
        <a:off x="3654375" y="1207488"/>
        <a:ext cx="3036003" cy="1021409"/>
      </dsp:txXfrm>
    </dsp:sp>
    <dsp:sp modelId="{6BA31BAF-F1DE-C046-BBC9-4C02D2C62E8B}">
      <dsp:nvSpPr>
        <dsp:cNvPr id="0" name=""/>
        <dsp:cNvSpPr/>
      </dsp:nvSpPr>
      <dsp:spPr>
        <a:xfrm>
          <a:off x="3622597" y="2349302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Runs containers</a:t>
          </a:r>
          <a:endParaRPr lang="en-US" sz="1400" i="1" kern="1200" dirty="0"/>
        </a:p>
      </dsp:txBody>
      <dsp:txXfrm>
        <a:off x="3654375" y="2381080"/>
        <a:ext cx="3036003" cy="1021409"/>
      </dsp:txXfrm>
    </dsp:sp>
    <dsp:sp modelId="{02C9DCCC-D60C-E84D-9CD2-B19F857E2AE8}">
      <dsp:nvSpPr>
        <dsp:cNvPr id="0" name=""/>
        <dsp:cNvSpPr/>
      </dsp:nvSpPr>
      <dsp:spPr>
        <a:xfrm>
          <a:off x="3622597" y="3522894"/>
          <a:ext cx="3099559" cy="10849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i="1" kern="1200" dirty="0" smtClean="0"/>
            <a:t>Application packaged in a standard way</a:t>
          </a:r>
          <a:endParaRPr lang="en-US" sz="1400" i="1" kern="1200" dirty="0"/>
        </a:p>
      </dsp:txBody>
      <dsp:txXfrm>
        <a:off x="3654375" y="3554672"/>
        <a:ext cx="3036003" cy="1021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35825-F3A1-EF49-80BC-AF3E6F076254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B142B-3464-504E-AD4D-076AF454A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48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38404-EF9F-184C-8813-61EEE1ACC03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67B4B-2B18-F548-9328-91FDA5B8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8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Intro,</a:t>
            </a:r>
            <a:r>
              <a:rPr lang="en-US" baseline="0" dirty="0" smtClean="0"/>
              <a:t>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B4B-2B18-F548-9328-91FDA5B80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9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What is container management </a:t>
            </a:r>
            <a:r>
              <a:rPr lang="mr-IN" dirty="0" smtClean="0"/>
              <a:t>–</a:t>
            </a:r>
            <a:r>
              <a:rPr lang="en-US" dirty="0" smtClean="0"/>
              <a:t> start building using</a:t>
            </a:r>
            <a:r>
              <a:rPr lang="en-US" baseline="0" dirty="0" smtClean="0"/>
              <a:t> containers, new way of managing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67B4B-2B18-F548-9328-91FDA5B80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Relationship Id="rId3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209314" y="3110416"/>
            <a:ext cx="2227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en-US" sz="1600" kern="1200" dirty="0">
                <a:solidFill>
                  <a:schemeClr val="tx1"/>
                </a:solidFill>
                <a:latin typeface="Questrial" charset="0"/>
                <a:ea typeface="Questrial" charset="0"/>
                <a:cs typeface="Questrial" charset="0"/>
              </a:rPr>
              <a:t>*These templates may behave differently, depending on your machine, </a:t>
            </a:r>
            <a:r>
              <a:rPr lang="en-US" altLang="en-US" sz="16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operating</a:t>
            </a:r>
            <a:r>
              <a:rPr lang="en-US" altLang="en-US" sz="1600" kern="1200" dirty="0">
                <a:solidFill>
                  <a:schemeClr val="tx1"/>
                </a:solidFill>
                <a:latin typeface="Questrial" charset="0"/>
                <a:ea typeface="Questrial" charset="0"/>
                <a:cs typeface="Questrial" charset="0"/>
              </a:rPr>
              <a:t> system, and version of Microsoft Office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"/>
            <a:ext cx="12192000" cy="235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1129283" y="440185"/>
            <a:ext cx="9974145" cy="20299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Instructions for</a:t>
            </a:r>
            <a:r>
              <a:rPr lang="en-US" sz="60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template</a:t>
            </a:r>
            <a:endParaRPr lang="en-US" sz="6000" b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60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DELETE</a:t>
            </a:r>
            <a:r>
              <a:rPr lang="en-US" sz="6000" b="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THIS PAGE</a:t>
            </a:r>
            <a:endParaRPr lang="en-US" sz="6000" b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29285" y="2588990"/>
            <a:ext cx="7714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Instructions:</a:t>
            </a:r>
          </a:p>
          <a:p>
            <a:pPr eaLnBrk="1" hangingPunct="1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Please delete</a:t>
            </a:r>
            <a:r>
              <a:rPr lang="en-US" sz="2400" b="1" baseline="0" dirty="0">
                <a:latin typeface="Arial" charset="0"/>
                <a:ea typeface="Arial" charset="0"/>
                <a:cs typeface="Arial" charset="0"/>
              </a:rPr>
              <a:t> all pages before beginning your slide deck. They are there for preview purposes only.</a:t>
            </a:r>
          </a:p>
          <a:p>
            <a:pPr eaLnBrk="1" hangingPunct="1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The fonts are Arial, so you shouldn’t have any issues. If you don’t have Arial,</a:t>
            </a:r>
            <a:r>
              <a:rPr lang="en-US" sz="1600" baseline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please use Helvetica or similar.</a:t>
            </a:r>
            <a:endParaRPr lang="en-US" sz="16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To add graphics, drag your graphic to the placeholder on the template, or hit insert</a:t>
            </a:r>
            <a:r>
              <a:rPr lang="en-US" sz="1600" baseline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image. </a:t>
            </a:r>
            <a:r>
              <a:rPr lang="en-US" sz="16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You can add or delete</a:t>
            </a:r>
            <a:r>
              <a:rPr lang="en-US" sz="1600" baseline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text boxes if needed. </a:t>
            </a:r>
          </a:p>
          <a:p>
            <a:pPr eaLnBrk="1" hangingPunct="1"/>
            <a:endParaRPr lang="en-US" sz="1600" baseline="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600" baseline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Try for at least .5 - .85 inch. margin of white space around the slide to keep your slides from getting too cluttered. </a:t>
            </a:r>
          </a:p>
          <a:p>
            <a:pPr eaLnBrk="1" hangingPunct="1"/>
            <a:endParaRPr lang="en-US" altLang="en-US" sz="1600" baseline="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altLang="en-US" sz="1600" baseline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If you have any issues, please contact marketing @ </a:t>
            </a:r>
            <a:r>
              <a:rPr lang="en-US" altLang="en-US" sz="1600" baseline="0" dirty="0" err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marketing@excella.com</a:t>
            </a:r>
            <a:endParaRPr lang="en-US" altLang="en-US" sz="1600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description _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938565"/>
            <a:ext cx="12191999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49" y="4426178"/>
            <a:ext cx="105156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84520" y="4098471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and description _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0" y="1938565"/>
            <a:ext cx="12191999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1849" y="4426178"/>
            <a:ext cx="105156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684520" y="4098471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break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06663"/>
            <a:ext cx="12192000" cy="18446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1682750" y="1314450"/>
            <a:ext cx="8826500" cy="4229100"/>
          </a:xfrm>
          <a:prstGeom prst="roundRect">
            <a:avLst>
              <a:gd name="adj" fmla="val 1051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797300" y="5054600"/>
            <a:ext cx="4597400" cy="1003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797300" y="5251450"/>
            <a:ext cx="4597400" cy="609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Secondary Information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24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pictur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4300" y="468112"/>
            <a:ext cx="8661400" cy="71437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511300"/>
            <a:ext cx="12192000" cy="49229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copy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2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400175" y="4393398"/>
            <a:ext cx="9315450" cy="1806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5" y="347568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dots left with tit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184046" y="900113"/>
            <a:ext cx="6854616" cy="5057775"/>
          </a:xfrm>
          <a:prstGeom prst="rect">
            <a:avLst/>
          </a:prstGeom>
        </p:spPr>
      </p:pic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365875" y="1685926"/>
            <a:ext cx="4435475" cy="3705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057275" y="2350294"/>
            <a:ext cx="4243388" cy="21574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360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Header for this page or title of this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539296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302829" y="0"/>
            <a:ext cx="5889170" cy="643426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1387" y="1603429"/>
            <a:ext cx="4487141" cy="931424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3600" b="1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or header </a:t>
            </a:r>
            <a:br>
              <a:rPr lang="en-US" dirty="0"/>
            </a:br>
            <a:r>
              <a:rPr lang="en-US" dirty="0"/>
              <a:t>to this page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941387" y="2804264"/>
            <a:ext cx="4591313" cy="48917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1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Subhead if needed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41388" y="3269867"/>
            <a:ext cx="4591312" cy="22744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op Pictur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3215929"/>
            <a:ext cx="12191999" cy="321833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8858" y="689134"/>
            <a:ext cx="7961862" cy="681678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3600" b="1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or header to this page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8859" y="1370812"/>
            <a:ext cx="7778982" cy="14130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FontTx/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adipiscina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eisumoae</a:t>
            </a:r>
            <a:r>
              <a:rPr lang="en-US" dirty="0"/>
              <a:t> </a:t>
            </a:r>
            <a:r>
              <a:rPr lang="en-US" dirty="0" err="1"/>
              <a:t>temporl</a:t>
            </a:r>
            <a:r>
              <a:rPr lang="en-US" dirty="0"/>
              <a:t> </a:t>
            </a:r>
            <a:r>
              <a:rPr lang="en-US" dirty="0" err="1"/>
              <a:t>inscidenam</a:t>
            </a:r>
            <a:r>
              <a:rPr lang="en-US" dirty="0"/>
              <a:t> </a:t>
            </a:r>
            <a:r>
              <a:rPr lang="en-US" dirty="0" err="1"/>
              <a:t>dolore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429670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excella.com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2400" b="0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@excellaco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43" y="1531098"/>
            <a:ext cx="3633515" cy="30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302829" y="0"/>
            <a:ext cx="5889170" cy="643426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1387" y="2168729"/>
            <a:ext cx="5067526" cy="1778239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sz="48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or </a:t>
            </a:r>
            <a:br>
              <a:rPr lang="en-US" dirty="0"/>
            </a:br>
            <a:r>
              <a:rPr lang="en-US" dirty="0"/>
              <a:t>header of my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941387" y="4118580"/>
            <a:ext cx="5214483" cy="48917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0958" y="969558"/>
            <a:ext cx="4263971" cy="13086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or header of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7875" cy="64342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30850" y="2696355"/>
            <a:ext cx="4791075" cy="316200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Aft>
                <a:spcPts val="600"/>
              </a:spcAft>
              <a:buNone/>
              <a:defRPr sz="24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2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639227" y="0"/>
            <a:ext cx="5527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lored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6634" y="1663700"/>
            <a:ext cx="12444248" cy="4140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384300" y="2660968"/>
            <a:ext cx="8712200" cy="214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</a:p>
        </p:txBody>
      </p:sp>
      <p:sp>
        <p:nvSpPr>
          <p:cNvPr id="16" name="Title 12"/>
          <p:cNvSpPr>
            <a:spLocks noGrp="1"/>
          </p:cNvSpPr>
          <p:nvPr>
            <p:ph type="title"/>
          </p:nvPr>
        </p:nvSpPr>
        <p:spPr>
          <a:xfrm>
            <a:off x="1384300" y="531611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617520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py left icon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30066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057275" y="3603171"/>
            <a:ext cx="822960" cy="0"/>
          </a:xfrm>
          <a:prstGeom prst="line">
            <a:avLst/>
          </a:prstGeom>
          <a:ln w="539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57275" y="4044043"/>
            <a:ext cx="4086225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839074" y="1128030"/>
            <a:ext cx="3533775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839075" y="2867024"/>
            <a:ext cx="3533775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39075" y="4606018"/>
            <a:ext cx="3533775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057275" y="1690005"/>
            <a:ext cx="3819525" cy="1428750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4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charset="0"/>
              <a:buNone/>
              <a:defRPr sz="6600">
                <a:solidFill>
                  <a:schemeClr val="bg1"/>
                </a:solidFill>
              </a:defRPr>
            </a:lvl2pPr>
            <a:lvl3pPr marL="914400" indent="0">
              <a:buFont typeface="Arial" charset="0"/>
              <a:buNone/>
              <a:defRPr sz="6600">
                <a:solidFill>
                  <a:schemeClr val="bg1"/>
                </a:solidFill>
              </a:defRPr>
            </a:lvl3pPr>
            <a:lvl4pPr marL="1371600" indent="0">
              <a:buFont typeface="Arial" charset="0"/>
              <a:buNone/>
              <a:defRPr sz="6600">
                <a:solidFill>
                  <a:schemeClr val="bg1"/>
                </a:solidFill>
              </a:defRPr>
            </a:lvl4pPr>
            <a:lvl5pPr marL="1828800" indent="0">
              <a:buFont typeface="Arial" charset="0"/>
              <a:buNone/>
              <a:defRPr sz="6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</a:t>
            </a:r>
          </a:p>
          <a:p>
            <a:pPr lvl="0"/>
            <a:r>
              <a:rPr lang="en-US" dirty="0"/>
              <a:t>Headline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9"/>
          </p:nvPr>
        </p:nvSpPr>
        <p:spPr>
          <a:xfrm>
            <a:off x="6381750" y="1243403"/>
            <a:ext cx="1046537" cy="1033623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1" name="Picture Placeholder 16"/>
          <p:cNvSpPr>
            <a:spLocks noGrp="1"/>
          </p:cNvSpPr>
          <p:nvPr>
            <p:ph type="pic" sz="quarter" idx="31"/>
          </p:nvPr>
        </p:nvSpPr>
        <p:spPr>
          <a:xfrm>
            <a:off x="6381750" y="2856381"/>
            <a:ext cx="1046537" cy="1033623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3" name="Picture Placeholder 16"/>
          <p:cNvSpPr>
            <a:spLocks noGrp="1"/>
          </p:cNvSpPr>
          <p:nvPr>
            <p:ph type="pic" sz="quarter" idx="33"/>
          </p:nvPr>
        </p:nvSpPr>
        <p:spPr>
          <a:xfrm>
            <a:off x="6381750" y="4631848"/>
            <a:ext cx="1046537" cy="1033623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2482" y="4591135"/>
            <a:ext cx="3244088" cy="1157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92482" y="4054646"/>
            <a:ext cx="3244088" cy="3719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– Title of bullet – 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425922" y="4591135"/>
            <a:ext cx="3217147" cy="1157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4436389" y="4034499"/>
            <a:ext cx="3206680" cy="3719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– Title of bullet – 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8132421" y="4591135"/>
            <a:ext cx="3274108" cy="1157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132421" y="4034499"/>
            <a:ext cx="3274108" cy="37195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1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– Title of bullet – </a:t>
            </a:r>
          </a:p>
        </p:txBody>
      </p:sp>
      <p:sp>
        <p:nvSpPr>
          <p:cNvPr id="21" name="Title 12"/>
          <p:cNvSpPr>
            <a:spLocks noGrp="1"/>
          </p:cNvSpPr>
          <p:nvPr>
            <p:ph type="title"/>
          </p:nvPr>
        </p:nvSpPr>
        <p:spPr>
          <a:xfrm>
            <a:off x="1384300" y="531611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1684208" y="2245435"/>
            <a:ext cx="1474648" cy="1482121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26"/>
          </p:nvPr>
        </p:nvSpPr>
        <p:spPr>
          <a:xfrm>
            <a:off x="5387345" y="2245435"/>
            <a:ext cx="1474648" cy="1482121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7"/>
          </p:nvPr>
        </p:nvSpPr>
        <p:spPr>
          <a:xfrm>
            <a:off x="8981883" y="2245435"/>
            <a:ext cx="1474648" cy="1482121"/>
          </a:xfrm>
          <a:prstGeom prst="roundRect">
            <a:avLst>
              <a:gd name="adj" fmla="val 7401"/>
            </a:avLst>
          </a:prstGeom>
          <a:noFill/>
          <a:ln>
            <a:noFill/>
          </a:ln>
        </p:spPr>
        <p:txBody>
          <a:bodyPr/>
          <a:lstStyle>
            <a:lvl1pPr>
              <a:defRPr sz="12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2400"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blue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429670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 @excellaco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43" y="1531098"/>
            <a:ext cx="3633514" cy="30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grey header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54238"/>
            <a:ext cx="8943975" cy="3065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/>
              <a:buNone/>
              <a:defRPr lang="en-US" sz="2400" b="0" i="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coal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blu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g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accent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tx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tx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grey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611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384300" y="361396"/>
            <a:ext cx="10515600" cy="7383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2138363"/>
            <a:ext cx="8897938" cy="3905976"/>
          </a:xfrm>
          <a:prstGeom prst="rect">
            <a:avLst/>
          </a:prstGeom>
        </p:spPr>
        <p:txBody>
          <a:bodyPr/>
          <a:lstStyle>
            <a:lvl1pPr marL="458788" indent="-444500">
              <a:lnSpc>
                <a:spcPct val="114000"/>
              </a:lnSpc>
              <a:buClr>
                <a:schemeClr val="tx1"/>
              </a:buClr>
              <a:buFont typeface="Arial" charset="0"/>
              <a:buChar char="•"/>
              <a:tabLst/>
              <a:defRPr sz="240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400"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latin typeface="Arial" charset="0"/>
                <a:ea typeface="Arial" charset="0"/>
                <a:cs typeface="Arial" charset="0"/>
              </a:defRPr>
            </a:lvl3pPr>
            <a:lvl4pPr>
              <a:defRPr sz="2400">
                <a:latin typeface="Arial" charset="0"/>
                <a:ea typeface="Arial" charset="0"/>
                <a:cs typeface="Arial" charset="0"/>
              </a:defRPr>
            </a:lvl4pPr>
            <a:lvl5pPr>
              <a:defRPr sz="2400"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</a:p>
          <a:p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</a:p>
          <a:p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eisumode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der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6044" y="1277021"/>
            <a:ext cx="5164183" cy="14460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6043" y="3374352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64458" y="205669"/>
            <a:ext cx="7405915" cy="66523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91" y="4953758"/>
            <a:ext cx="2967359" cy="70651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 userDrawn="1"/>
        </p:nvSpPr>
        <p:spPr>
          <a:xfrm>
            <a:off x="7254965" y="5660272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|  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@excellaco</a:t>
            </a:r>
          </a:p>
        </p:txBody>
      </p:sp>
      <p:sp>
        <p:nvSpPr>
          <p:cNvPr id="14" name="Rounded Rectangle 13"/>
          <p:cNvSpPr/>
          <p:nvPr userDrawn="1"/>
        </p:nvSpPr>
        <p:spPr>
          <a:xfrm>
            <a:off x="4912062" y="3002426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0800" y="3698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19" r="13339" b="17079"/>
          <a:stretch/>
        </p:blipFill>
        <p:spPr>
          <a:xfrm>
            <a:off x="937425" y="0"/>
            <a:ext cx="11254575" cy="6858000"/>
          </a:xfrm>
          <a:prstGeom prst="rect">
            <a:avLst/>
          </a:prstGeom>
        </p:spPr>
      </p:pic>
      <p:sp>
        <p:nvSpPr>
          <p:cNvPr id="2" name="Freeform 1"/>
          <p:cNvSpPr/>
          <p:nvPr userDrawn="1"/>
        </p:nvSpPr>
        <p:spPr>
          <a:xfrm>
            <a:off x="-898902" y="-542441"/>
            <a:ext cx="7981627" cy="7997126"/>
          </a:xfrm>
          <a:custGeom>
            <a:avLst/>
            <a:gdLst>
              <a:gd name="connsiteX0" fmla="*/ 7594170 w 7981627"/>
              <a:gd name="connsiteY0" fmla="*/ 418455 h 7997126"/>
              <a:gd name="connsiteX1" fmla="*/ 7981627 w 7981627"/>
              <a:gd name="connsiteY1" fmla="*/ 2169763 h 7997126"/>
              <a:gd name="connsiteX2" fmla="*/ 7206712 w 7981627"/>
              <a:gd name="connsiteY2" fmla="*/ 4045058 h 7997126"/>
              <a:gd name="connsiteX3" fmla="*/ 6044339 w 7981627"/>
              <a:gd name="connsiteY3" fmla="*/ 7997126 h 7997126"/>
              <a:gd name="connsiteX4" fmla="*/ 0 w 7981627"/>
              <a:gd name="connsiteY4" fmla="*/ 7919634 h 7997126"/>
              <a:gd name="connsiteX5" fmla="*/ 92990 w 7981627"/>
              <a:gd name="connsiteY5" fmla="*/ 0 h 7997126"/>
              <a:gd name="connsiteX6" fmla="*/ 7594170 w 7981627"/>
              <a:gd name="connsiteY6" fmla="*/ 418455 h 799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81627" h="7997126">
                <a:moveTo>
                  <a:pt x="7594170" y="418455"/>
                </a:moveTo>
                <a:lnTo>
                  <a:pt x="7981627" y="2169763"/>
                </a:lnTo>
                <a:lnTo>
                  <a:pt x="7206712" y="4045058"/>
                </a:lnTo>
                <a:lnTo>
                  <a:pt x="6044339" y="7997126"/>
                </a:lnTo>
                <a:lnTo>
                  <a:pt x="0" y="7919634"/>
                </a:lnTo>
                <a:lnTo>
                  <a:pt x="92990" y="0"/>
                </a:lnTo>
                <a:lnTo>
                  <a:pt x="7594170" y="418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937426" y="1066007"/>
            <a:ext cx="5164183" cy="144607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480800" y="3698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1043444" y="2791412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37425" y="3139892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847113" y="5660272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|  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@excellaco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10" y="5011037"/>
            <a:ext cx="2967359" cy="7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696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73843"/>
          <a:stretch/>
        </p:blipFill>
        <p:spPr>
          <a:xfrm>
            <a:off x="944879" y="127000"/>
            <a:ext cx="5588000" cy="100984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8253" y="1649356"/>
            <a:ext cx="6867947" cy="16038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of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8055065" y="4223821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 @excellaco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944879" y="3507156"/>
            <a:ext cx="1005840" cy="925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1" b="56493"/>
          <a:stretch/>
        </p:blipFill>
        <p:spPr>
          <a:xfrm>
            <a:off x="944879" y="4924288"/>
            <a:ext cx="5588000" cy="1679712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5553" y="3990943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53" y="1990989"/>
            <a:ext cx="2895819" cy="24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ment 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2838" y="891540"/>
            <a:ext cx="4617720" cy="7968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6000" b="1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of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400" y="2643537"/>
            <a:ext cx="6411685" cy="5421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-5359" r="-1"/>
          <a:stretch/>
        </p:blipFill>
        <p:spPr>
          <a:xfrm>
            <a:off x="-2743200" y="3082789"/>
            <a:ext cx="9759479" cy="377521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472838" y="1482725"/>
            <a:ext cx="6624240" cy="1301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7200" b="1" i="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</a:t>
            </a:r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7254965" y="4949072"/>
            <a:ext cx="5551714" cy="486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</a:t>
            </a:r>
            <a:r>
              <a:rPr lang="en-US" sz="24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|  </a:t>
            </a:r>
            <a:r>
              <a:rPr lang="en-US" sz="24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@excellaco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1" y="4346503"/>
            <a:ext cx="2967359" cy="7065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ction slide_No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0" y="2481716"/>
            <a:ext cx="12192000" cy="189456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i="0" kern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and description _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38565"/>
            <a:ext cx="12191999" cy="1882548"/>
          </a:xfrm>
          <a:prstGeom prst="rect">
            <a:avLst/>
          </a:prstGeom>
        </p:spPr>
        <p:txBody>
          <a:bodyPr anchor="t"/>
          <a:lstStyle>
            <a:lvl1pPr algn="ctr"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426178"/>
            <a:ext cx="10515600" cy="7499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84520" y="4098471"/>
            <a:ext cx="822960" cy="0"/>
          </a:xfrm>
          <a:prstGeom prst="line">
            <a:avLst/>
          </a:prstGeom>
          <a:ln w="539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1" y="6434268"/>
            <a:ext cx="12192001" cy="4513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" dist="38100" dir="14880000" sx="95000" sy="95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9" y="6456035"/>
            <a:ext cx="1480734" cy="352556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8871307" y="6549400"/>
            <a:ext cx="2437288" cy="16582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2"/>
                </a:solidFill>
                <a:latin typeface="Muli" charset="0"/>
                <a:ea typeface="Muli" charset="0"/>
                <a:cs typeface="Mul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excella.com  </a:t>
            </a:r>
            <a:r>
              <a:rPr lang="en-US" sz="1600" b="0" i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sz="1600" b="0" i="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 @excellaco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60" r:id="rId2"/>
    <p:sldLayoutId id="2147483661" r:id="rId3"/>
    <p:sldLayoutId id="2147483649" r:id="rId4"/>
    <p:sldLayoutId id="2147483709" r:id="rId5"/>
    <p:sldLayoutId id="2147483685" r:id="rId6"/>
    <p:sldLayoutId id="2147483662" r:id="rId7"/>
    <p:sldLayoutId id="2147483652" r:id="rId8"/>
    <p:sldLayoutId id="2147483651" r:id="rId9"/>
    <p:sldLayoutId id="2147483653" r:id="rId10"/>
    <p:sldLayoutId id="2147483679" r:id="rId11"/>
    <p:sldLayoutId id="2147483687" r:id="rId12"/>
    <p:sldLayoutId id="2147483655" r:id="rId13"/>
    <p:sldLayoutId id="2147483683" r:id="rId14"/>
    <p:sldLayoutId id="2147483654" r:id="rId15"/>
    <p:sldLayoutId id="2147483694" r:id="rId16"/>
    <p:sldLayoutId id="2147483681" r:id="rId17"/>
    <p:sldLayoutId id="2147483650" r:id="rId18"/>
    <p:sldLayoutId id="2147483684" r:id="rId19"/>
    <p:sldLayoutId id="2147483676" r:id="rId20"/>
    <p:sldLayoutId id="2147483708" r:id="rId21"/>
    <p:sldLayoutId id="2147483686" r:id="rId22"/>
    <p:sldLayoutId id="2147483663" r:id="rId23"/>
    <p:sldLayoutId id="2147483682" r:id="rId24"/>
    <p:sldLayoutId id="2147483670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6" r:id="rId36"/>
    <p:sldLayoutId id="2147483707" r:id="rId37"/>
    <p:sldLayoutId id="2147483705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uli Black" charset="0"/>
          <a:ea typeface="Muli Black" charset="0"/>
          <a:cs typeface="Muli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uli" charset="0"/>
          <a:ea typeface="Muli" charset="0"/>
          <a:cs typeface="Mul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uli" charset="0"/>
          <a:ea typeface="Muli" charset="0"/>
          <a:cs typeface="Mul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uli" charset="0"/>
          <a:ea typeface="Muli" charset="0"/>
          <a:cs typeface="Mul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uli" charset="0"/>
          <a:ea typeface="Muli" charset="0"/>
          <a:cs typeface="Mul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uli" charset="0"/>
          <a:ea typeface="Muli" charset="0"/>
          <a:cs typeface="Mul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36" userDrawn="1">
          <p15:clr>
            <a:srgbClr val="F26B43"/>
          </p15:clr>
        </p15:guide>
        <p15:guide id="2" orient="horz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3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3.xml"/><Relationship Id="rId2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Wyn Van </a:t>
            </a:r>
            <a:r>
              <a:rPr lang="en-US" dirty="0" smtClean="0"/>
              <a:t>Devanter | @</a:t>
            </a:r>
            <a:r>
              <a:rPr lang="en-US" dirty="0" err="1" smtClean="0"/>
              <a:t>wynv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Container Management</a:t>
            </a:r>
          </a:p>
        </p:txBody>
      </p:sp>
    </p:spTree>
    <p:extLst>
      <p:ext uri="{BB962C8B-B14F-4D97-AF65-F5344CB8AC3E}">
        <p14:creationId xmlns:p14="http://schemas.microsoft.com/office/powerpoint/2010/main" val="1346774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Infrastructure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80605" y="1685109"/>
          <a:ext cx="6724469" cy="460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10758" y="190717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EE, </a:t>
            </a:r>
            <a:r>
              <a:rPr lang="en-US" dirty="0" err="1" smtClean="0">
                <a:solidFill>
                  <a:schemeClr val="bg2"/>
                </a:solidFill>
              </a:rPr>
              <a:t>OpenShift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control plane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1303" y="3083900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Cluster(s) managed by Kubernetes, Swarm, </a:t>
            </a:r>
            <a:r>
              <a:rPr lang="en-US" dirty="0" err="1" smtClean="0">
                <a:solidFill>
                  <a:schemeClr val="bg2"/>
                </a:solidFill>
              </a:rPr>
              <a:t>Mesos</a:t>
            </a:r>
            <a:r>
              <a:rPr lang="en-US" dirty="0" smtClean="0">
                <a:solidFill>
                  <a:schemeClr val="bg2"/>
                </a:solidFill>
              </a:rPr>
              <a:t>, Fleet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1848" y="4352956"/>
            <a:ext cx="310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on Azure/AWS/VM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1303" y="5252681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App with React </a:t>
            </a:r>
            <a:r>
              <a:rPr lang="en-US" dirty="0" smtClean="0">
                <a:solidFill>
                  <a:schemeClr val="bg2"/>
                </a:solidFill>
              </a:rPr>
              <a:t>UI container, ASP.NET Core API container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6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5656" y="1807059"/>
            <a:ext cx="8897938" cy="3905976"/>
          </a:xfrm>
        </p:spPr>
        <p:txBody>
          <a:bodyPr/>
          <a:lstStyle/>
          <a:p>
            <a:r>
              <a:rPr lang="en-US" dirty="0"/>
              <a:t>Helps make the pieces in a </a:t>
            </a:r>
            <a:r>
              <a:rPr lang="en-US" dirty="0" smtClean="0"/>
              <a:t>distributed container system </a:t>
            </a:r>
            <a:r>
              <a:rPr lang="en-US" dirty="0"/>
              <a:t>work </a:t>
            </a:r>
            <a:r>
              <a:rPr lang="en-US" dirty="0" smtClean="0"/>
              <a:t>together</a:t>
            </a:r>
            <a:endParaRPr lang="en-US" sz="2000" dirty="0"/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Scheduling - placing a container on the right node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Cross-node communication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Service discovery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Scaling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Load balancing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Self-healing (automatic restarts)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Rolling updates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Service/App management (organizing containers that comprise a service, deployments) </a:t>
            </a:r>
          </a:p>
          <a:p>
            <a:pPr lvl="1" fontAlgn="base"/>
            <a:r>
              <a:rPr lang="en-US" sz="2000" dirty="0">
                <a:solidFill>
                  <a:schemeClr val="bg2"/>
                </a:solidFill>
              </a:rPr>
              <a:t>Storage management</a:t>
            </a:r>
          </a:p>
          <a:p>
            <a:pPr marL="1428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8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ge result for docker swarm n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74" y="1606731"/>
            <a:ext cx="8490857" cy="474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2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92E2C8-B4F7-BA49-8C9A-4A8B7990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74" y="1454875"/>
            <a:ext cx="6663565" cy="50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3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Orchestrators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63097763"/>
              </p:ext>
            </p:extLst>
          </p:nvPr>
        </p:nvGraphicFramePr>
        <p:xfrm>
          <a:off x="1580605" y="1685109"/>
          <a:ext cx="6724469" cy="460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91303" y="190717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EE, </a:t>
            </a:r>
            <a:r>
              <a:rPr lang="en-US" dirty="0" err="1" smtClean="0">
                <a:solidFill>
                  <a:schemeClr val="bg2"/>
                </a:solidFill>
              </a:rPr>
              <a:t>OpenShift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</a:p>
          <a:p>
            <a:r>
              <a:rPr lang="en-US" dirty="0">
                <a:solidFill>
                  <a:schemeClr val="bg2"/>
                </a:solidFill>
              </a:rPr>
              <a:t>c</a:t>
            </a:r>
            <a:r>
              <a:rPr lang="en-US" dirty="0" smtClean="0">
                <a:solidFill>
                  <a:schemeClr val="bg2"/>
                </a:solidFill>
              </a:rPr>
              <a:t>ontrol plane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1303" y="3083900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Cluster(s) managed by Kubernetes, Swarm, </a:t>
            </a:r>
            <a:r>
              <a:rPr lang="en-US" dirty="0" err="1" smtClean="0">
                <a:solidFill>
                  <a:schemeClr val="bg2"/>
                </a:solidFill>
              </a:rPr>
              <a:t>Mesos</a:t>
            </a:r>
            <a:r>
              <a:rPr lang="en-US" dirty="0" smtClean="0">
                <a:solidFill>
                  <a:schemeClr val="bg2"/>
                </a:solidFill>
              </a:rPr>
              <a:t>, Fleet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1848" y="4352956"/>
            <a:ext cx="310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on Azure/AWS/VM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1303" y="5252681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App with React </a:t>
            </a:r>
            <a:r>
              <a:rPr lang="en-US" dirty="0" smtClean="0">
                <a:solidFill>
                  <a:schemeClr val="bg2"/>
                </a:solidFill>
              </a:rPr>
              <a:t>UI container, ASP.NET Core API container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Tools called orchestrators / </a:t>
            </a:r>
            <a:r>
              <a:rPr lang="en-US" dirty="0" smtClean="0"/>
              <a:t>schedulers</a:t>
            </a:r>
            <a:endParaRPr lang="en-US" dirty="0"/>
          </a:p>
          <a:p>
            <a:r>
              <a:rPr lang="en-US" dirty="0" smtClean="0"/>
              <a:t>Kubernetes</a:t>
            </a:r>
            <a:r>
              <a:rPr lang="en-US" dirty="0"/>
              <a:t>, Swarm, </a:t>
            </a:r>
            <a:r>
              <a:rPr lang="en-US" dirty="0" err="1"/>
              <a:t>Mesos</a:t>
            </a:r>
            <a:r>
              <a:rPr lang="en-US" dirty="0"/>
              <a:t>, </a:t>
            </a:r>
            <a:r>
              <a:rPr lang="en-US" dirty="0" smtClean="0"/>
              <a:t>Fleet, </a:t>
            </a:r>
            <a:r>
              <a:rPr lang="en-US" dirty="0" smtClean="0"/>
              <a:t>ECS</a:t>
            </a:r>
          </a:p>
          <a:p>
            <a:r>
              <a:rPr lang="en-US" dirty="0" smtClean="0"/>
              <a:t>Manages containers across cluster(s)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8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of Nodes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dirty="0" smtClean="0"/>
              <a:t>Nodes (hosts) pool resources to form cluster</a:t>
            </a:r>
            <a:endParaRPr lang="en-US" dirty="0"/>
          </a:p>
          <a:p>
            <a:pPr fontAlgn="base"/>
            <a:r>
              <a:rPr lang="en-US" dirty="0"/>
              <a:t>In a typical container-based environment, you would typically define that specific containers run on specified </a:t>
            </a:r>
            <a:r>
              <a:rPr lang="en-US" dirty="0" smtClean="0"/>
              <a:t>nodes, </a:t>
            </a:r>
            <a:r>
              <a:rPr lang="en-US" dirty="0"/>
              <a:t>but that can be partially or fully managed.  </a:t>
            </a:r>
          </a:p>
          <a:p>
            <a:pPr fontAlgn="base"/>
            <a:r>
              <a:rPr lang="en-US" dirty="0"/>
              <a:t>The containers that comprise an application can move from node to node based on various conditions. </a:t>
            </a:r>
          </a:p>
          <a:p>
            <a:pPr fontAlgn="base"/>
            <a:r>
              <a:rPr lang="en-US" dirty="0"/>
              <a:t>Any node can direct traffic to where the container(s) is being hosted.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4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orchestrator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dirty="0"/>
              <a:t>Number of nodes in a cluster </a:t>
            </a:r>
          </a:p>
          <a:p>
            <a:pPr fontAlgn="base"/>
            <a:r>
              <a:rPr lang="en-US" dirty="0"/>
              <a:t>Specification &amp; settings of the containers comprise your application or batch job </a:t>
            </a:r>
          </a:p>
          <a:p>
            <a:pPr fontAlgn="base"/>
            <a:r>
              <a:rPr lang="en-US" dirty="0"/>
              <a:t>Resource usage</a:t>
            </a:r>
          </a:p>
          <a:p>
            <a:pPr fontAlgn="base"/>
            <a:r>
              <a:rPr lang="en-US" dirty="0"/>
              <a:t>Other settings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9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039" y="149361"/>
            <a:ext cx="10515600" cy="738389"/>
          </a:xfrm>
        </p:spPr>
        <p:txBody>
          <a:bodyPr/>
          <a:lstStyle/>
          <a:p>
            <a:r>
              <a:rPr lang="en-US" dirty="0"/>
              <a:t>Tool Overview – ECS, Kubernetes, Swarm, oh my (</a:t>
            </a:r>
            <a:r>
              <a:rPr lang="en-US" dirty="0" err="1"/>
              <a:t>Mesos</a:t>
            </a:r>
            <a:r>
              <a:rPr lang="en-US" dirty="0"/>
              <a:t>, Fleet,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dirty="0"/>
              <a:t>What kinds components are going into containers? </a:t>
            </a:r>
          </a:p>
          <a:p>
            <a:pPr fontAlgn="base"/>
            <a:r>
              <a:rPr lang="en-US" dirty="0"/>
              <a:t>How do the components of the application talk to one another? </a:t>
            </a:r>
          </a:p>
          <a:p>
            <a:pPr fontAlgn="base"/>
            <a:r>
              <a:rPr lang="en-US" dirty="0"/>
              <a:t>How is availability handled? </a:t>
            </a:r>
          </a:p>
          <a:p>
            <a:pPr fontAlgn="base"/>
            <a:r>
              <a:rPr lang="en-US" dirty="0"/>
              <a:t>How is access control handled? </a:t>
            </a:r>
          </a:p>
          <a:p>
            <a:pPr fontAlgn="base"/>
            <a:r>
              <a:rPr lang="en-US" dirty="0"/>
              <a:t>What sort of scalability is needed </a:t>
            </a:r>
            <a:endParaRPr lang="en-US" dirty="0" smtClean="0"/>
          </a:p>
          <a:p>
            <a:pPr fontAlgn="base"/>
            <a:r>
              <a:rPr lang="en-US" dirty="0" smtClean="0"/>
              <a:t>How many applications am I planning to support?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9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ECS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dirty="0"/>
              <a:t>Hosted AWS service </a:t>
            </a:r>
          </a:p>
          <a:p>
            <a:pPr fontAlgn="base"/>
            <a:r>
              <a:rPr lang="en-US" dirty="0"/>
              <a:t>Composes applications using: </a:t>
            </a:r>
          </a:p>
          <a:p>
            <a:pPr lvl="1" fontAlgn="base"/>
            <a:r>
              <a:rPr lang="en-US" dirty="0"/>
              <a:t>Task definitions</a:t>
            </a:r>
          </a:p>
          <a:p>
            <a:pPr lvl="1" fontAlgn="base"/>
            <a:r>
              <a:rPr lang="en-US" dirty="0"/>
              <a:t>Tasks</a:t>
            </a:r>
          </a:p>
          <a:p>
            <a:pPr lvl="1" fontAlgn="base"/>
            <a:r>
              <a:rPr lang="en-US" dirty="0"/>
              <a:t>Services</a:t>
            </a:r>
          </a:p>
          <a:p>
            <a:pPr fontAlgn="base"/>
            <a:r>
              <a:rPr lang="en-US" dirty="0"/>
              <a:t>Works with other AWS services such as ELB, elastic block storage, </a:t>
            </a:r>
            <a:r>
              <a:rPr lang="en-US" dirty="0" err="1"/>
              <a:t>CloudWatch</a:t>
            </a:r>
            <a:r>
              <a:rPr lang="en-US" dirty="0"/>
              <a:t>, VPC, </a:t>
            </a:r>
            <a:r>
              <a:rPr lang="en-US" dirty="0" err="1"/>
              <a:t>CloudTrail</a:t>
            </a:r>
            <a:endParaRPr lang="en-US" dirty="0"/>
          </a:p>
          <a:p>
            <a:pPr fontAlgn="base"/>
            <a:r>
              <a:rPr lang="en-US" dirty="0"/>
              <a:t>No support for infrastructure outside of EC2</a:t>
            </a:r>
          </a:p>
        </p:txBody>
      </p:sp>
    </p:spTree>
    <p:extLst>
      <p:ext uri="{BB962C8B-B14F-4D97-AF65-F5344CB8AC3E}">
        <p14:creationId xmlns:p14="http://schemas.microsoft.com/office/powerpoint/2010/main" val="286306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>
              <a:buNone/>
            </a:pPr>
            <a:r>
              <a:rPr lang="en-US" dirty="0" smtClean="0"/>
              <a:t>App Deployments</a:t>
            </a:r>
          </a:p>
          <a:p>
            <a:pPr marL="14288" indent="0">
              <a:buNone/>
            </a:pPr>
            <a:r>
              <a:rPr lang="en-US" dirty="0" smtClean="0"/>
              <a:t>Containers</a:t>
            </a:r>
          </a:p>
          <a:p>
            <a:pPr marL="14288" indent="0">
              <a:buNone/>
            </a:pPr>
            <a:r>
              <a:rPr lang="en-US" dirty="0" smtClean="0"/>
              <a:t>Clusters</a:t>
            </a:r>
          </a:p>
          <a:p>
            <a:pPr marL="14288" indent="0">
              <a:buNone/>
            </a:pPr>
            <a:r>
              <a:rPr lang="en-US" dirty="0" smtClean="0"/>
              <a:t>Container Orchestration</a:t>
            </a:r>
          </a:p>
          <a:p>
            <a:pPr marL="14288" indent="0">
              <a:buNone/>
            </a:pPr>
            <a:r>
              <a:rPr lang="en-US" dirty="0" smtClean="0"/>
              <a:t>	Tool Overview</a:t>
            </a:r>
          </a:p>
          <a:p>
            <a:pPr marL="14288" indent="0">
              <a:buNone/>
            </a:pPr>
            <a:r>
              <a:rPr lang="en-US" dirty="0" smtClean="0"/>
              <a:t>Container Management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67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ECS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 fontAlgn="base">
              <a:buNone/>
            </a:pPr>
            <a:r>
              <a:rPr lang="en-US" dirty="0"/>
              <a:t>Capabilities:</a:t>
            </a:r>
          </a:p>
          <a:p>
            <a:pPr fontAlgn="base"/>
            <a:r>
              <a:rPr lang="en-US" dirty="0"/>
              <a:t>Scheduling </a:t>
            </a:r>
          </a:p>
          <a:p>
            <a:pPr fontAlgn="base"/>
            <a:r>
              <a:rPr lang="en-US" dirty="0"/>
              <a:t>Load balancing </a:t>
            </a:r>
          </a:p>
          <a:p>
            <a:pPr fontAlgn="base"/>
            <a:r>
              <a:rPr lang="en-US" dirty="0"/>
              <a:t>Service Discovery</a:t>
            </a:r>
          </a:p>
          <a:p>
            <a:pPr fontAlgn="base"/>
            <a:r>
              <a:rPr lang="en-US" dirty="0"/>
              <a:t>Service management - task definitions, tasks, services </a:t>
            </a:r>
          </a:p>
          <a:p>
            <a:pPr fontAlgn="base"/>
            <a:r>
              <a:rPr lang="en-US" dirty="0"/>
              <a:t>Logging, Auditing </a:t>
            </a:r>
          </a:p>
          <a:p>
            <a:pPr fontAlgn="base"/>
            <a:r>
              <a:rPr lang="en-US" dirty="0"/>
              <a:t>Storage </a:t>
            </a:r>
          </a:p>
        </p:txBody>
      </p:sp>
    </p:spTree>
    <p:extLst>
      <p:ext uri="{BB962C8B-B14F-4D97-AF65-F5344CB8AC3E}">
        <p14:creationId xmlns:p14="http://schemas.microsoft.com/office/powerpoint/2010/main" val="378248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ECS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 fontAlgn="base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1E4AA4-CCDB-F843-AA00-1EC62271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2605451"/>
            <a:ext cx="92456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2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ECS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 fontAlgn="base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573D29A-CFB7-1348-8CBE-CF19D4B3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59" y="1099785"/>
            <a:ext cx="4313878" cy="57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31535"/>
              </p:ext>
            </p:extLst>
          </p:nvPr>
        </p:nvGraphicFramePr>
        <p:xfrm>
          <a:off x="307703" y="2138363"/>
          <a:ext cx="812800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Elastic</a:t>
                      </a:r>
                      <a:r>
                        <a:rPr lang="en-US" baseline="0" dirty="0" smtClean="0"/>
                        <a:t> Container Service (ECS)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Azure</a:t>
                      </a:r>
                      <a:r>
                        <a:rPr lang="en-US" baseline="0" dirty="0" smtClean="0"/>
                        <a:t> Container Service (ACS)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Elastic Kubernetes Service (EKS)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Azure</a:t>
                      </a:r>
                      <a:r>
                        <a:rPr lang="en-US" baseline="0" dirty="0" smtClean="0"/>
                        <a:t> Kubernetes Service (AKS)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8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Kubernetes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9152" y="1568519"/>
            <a:ext cx="8897938" cy="3905976"/>
          </a:xfrm>
        </p:spPr>
        <p:txBody>
          <a:bodyPr/>
          <a:lstStyle/>
          <a:p>
            <a:pPr fontAlgn="base"/>
            <a:r>
              <a:rPr lang="en-US" dirty="0"/>
              <a:t>Google-spawned Kubernetes has quickly risen to dominate the container orchestration </a:t>
            </a:r>
            <a:r>
              <a:rPr lang="en-US" dirty="0" smtClean="0"/>
              <a:t>space</a:t>
            </a:r>
            <a:endParaRPr lang="en-US" dirty="0"/>
          </a:p>
          <a:p>
            <a:pPr fontAlgn="base"/>
            <a:r>
              <a:rPr lang="en-US" dirty="0"/>
              <a:t>H</a:t>
            </a:r>
            <a:r>
              <a:rPr lang="en-US" dirty="0" smtClean="0"/>
              <a:t>eavyweights </a:t>
            </a:r>
            <a:r>
              <a:rPr lang="en-US" dirty="0"/>
              <a:t>behind it including Red Hat, IBM</a:t>
            </a:r>
          </a:p>
          <a:p>
            <a:pPr fontAlgn="base"/>
            <a:r>
              <a:rPr lang="en-US" dirty="0"/>
              <a:t>71% of major enterprises use </a:t>
            </a:r>
            <a:r>
              <a:rPr lang="en-US" dirty="0" smtClean="0"/>
              <a:t>Kubernetes</a:t>
            </a:r>
            <a:endParaRPr lang="en-US" dirty="0"/>
          </a:p>
          <a:p>
            <a:pPr fontAlgn="base"/>
            <a:r>
              <a:rPr lang="en-US" dirty="0" smtClean="0"/>
              <a:t>More </a:t>
            </a:r>
            <a:r>
              <a:rPr lang="en-US" dirty="0"/>
              <a:t>focused on applications so plumbing is more set up for </a:t>
            </a:r>
            <a:r>
              <a:rPr lang="en-US" dirty="0" smtClean="0"/>
              <a:t>that</a:t>
            </a:r>
            <a:endParaRPr lang="en-US" dirty="0"/>
          </a:p>
          <a:p>
            <a:pPr fontAlgn="base"/>
            <a:r>
              <a:rPr lang="en-US" dirty="0"/>
              <a:t>It can be harder to set up for other cases. More configurable but more complex. </a:t>
            </a:r>
          </a:p>
          <a:p>
            <a:pPr fontAlgn="base"/>
            <a:r>
              <a:rPr lang="en-US" dirty="0" smtClean="0"/>
              <a:t>Composes applications via pods – i.e. 1-5 containers making a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31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Kubernetes</a:t>
            </a:r>
          </a:p>
        </p:txBody>
      </p:sp>
      <p:pic>
        <p:nvPicPr>
          <p:cNvPr id="3074" name="Picture 2" descr="mage result for kuberne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40" y="1789889"/>
            <a:ext cx="78486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79404" y="576764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/>
                </a:solidFill>
              </a:rPr>
              <a:t>Source: Red Hat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1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Kubernetes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84300" y="1767302"/>
            <a:ext cx="8897938" cy="3905976"/>
          </a:xfrm>
        </p:spPr>
        <p:txBody>
          <a:bodyPr/>
          <a:lstStyle/>
          <a:p>
            <a:pPr marL="14288" indent="0" fontAlgn="base">
              <a:buNone/>
            </a:pPr>
            <a:r>
              <a:rPr lang="en-US" dirty="0"/>
              <a:t>Capabilities:</a:t>
            </a:r>
          </a:p>
          <a:p>
            <a:pPr fontAlgn="base"/>
            <a:r>
              <a:rPr lang="en-US" dirty="0"/>
              <a:t>Scheduling </a:t>
            </a:r>
          </a:p>
          <a:p>
            <a:pPr fontAlgn="base"/>
            <a:r>
              <a:rPr lang="en-US" dirty="0"/>
              <a:t>Cross-node communication </a:t>
            </a:r>
          </a:p>
          <a:p>
            <a:pPr fontAlgn="base"/>
            <a:r>
              <a:rPr lang="en-US" dirty="0"/>
              <a:t>Service discovery </a:t>
            </a:r>
          </a:p>
          <a:p>
            <a:pPr fontAlgn="base"/>
            <a:r>
              <a:rPr lang="en-US"/>
              <a:t>Scaling, autoscaling</a:t>
            </a:r>
            <a:endParaRPr lang="en-US" dirty="0"/>
          </a:p>
          <a:p>
            <a:pPr fontAlgn="base"/>
            <a:r>
              <a:rPr lang="en-US" dirty="0"/>
              <a:t>Load balancing </a:t>
            </a:r>
          </a:p>
          <a:p>
            <a:pPr fontAlgn="base"/>
            <a:r>
              <a:rPr lang="en-US" dirty="0"/>
              <a:t>Self-healing (automatic restarts) </a:t>
            </a:r>
          </a:p>
          <a:p>
            <a:pPr fontAlgn="base"/>
            <a:r>
              <a:rPr lang="en-US" dirty="0"/>
              <a:t>Rolling updates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5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F670EC-F746-F34E-8563-7760555B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526EF3-B42F-9647-B256-ADCBC7012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4682" y="1449250"/>
            <a:ext cx="8897938" cy="3905976"/>
          </a:xfrm>
        </p:spPr>
        <p:txBody>
          <a:bodyPr/>
          <a:lstStyle/>
          <a:p>
            <a:r>
              <a:rPr lang="en-US" b="1" dirty="0"/>
              <a:t>Advanced networking </a:t>
            </a:r>
            <a:r>
              <a:rPr lang="en-US" dirty="0"/>
              <a:t>makes multi-host clusters much more easy to manage, at the expensive of slightly more complexity</a:t>
            </a:r>
          </a:p>
          <a:p>
            <a:r>
              <a:rPr lang="en-US" b="1" dirty="0"/>
              <a:t>Pods</a:t>
            </a:r>
            <a:r>
              <a:rPr lang="en-US" dirty="0"/>
              <a:t> facilitates groups of containers that can communicate with each other as though they are running within the same system. </a:t>
            </a:r>
          </a:p>
          <a:p>
            <a:r>
              <a:rPr lang="en-US" dirty="0"/>
              <a:t>A</a:t>
            </a:r>
            <a:r>
              <a:rPr lang="en-US" dirty="0" smtClean="0"/>
              <a:t>llow </a:t>
            </a:r>
            <a:r>
              <a:rPr lang="en-US" dirty="0"/>
              <a:t>applications running within the pod to interact in the same way they would as though they were not running in containers but simply running on the same physical host.  </a:t>
            </a:r>
          </a:p>
        </p:txBody>
      </p:sp>
    </p:spTree>
    <p:extLst>
      <p:ext uri="{BB962C8B-B14F-4D97-AF65-F5344CB8AC3E}">
        <p14:creationId xmlns:p14="http://schemas.microsoft.com/office/powerpoint/2010/main" val="3426786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Deployments</a:t>
            </a:r>
          </a:p>
          <a:p>
            <a:r>
              <a:rPr lang="en-US" dirty="0" smtClean="0"/>
              <a:t>Services</a:t>
            </a:r>
          </a:p>
          <a:p>
            <a:r>
              <a:rPr lang="en-US" dirty="0" err="1"/>
              <a:t>Microservices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Swarm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en-US" dirty="0"/>
              <a:t>Swarm is more general purpose so setup decisions are left more open. But easy to get running.  </a:t>
            </a:r>
          </a:p>
          <a:p>
            <a:pPr fontAlgn="base"/>
            <a:r>
              <a:rPr lang="en-US" dirty="0"/>
              <a:t>Uses standard Docker API, so things like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dirty="0"/>
              <a:t>work as </a:t>
            </a:r>
            <a:r>
              <a:rPr lang="en-US" dirty="0" smtClean="0"/>
              <a:t>usual</a:t>
            </a:r>
          </a:p>
          <a:p>
            <a:pPr fontAlgn="base"/>
            <a:r>
              <a:rPr lang="en-US" dirty="0" smtClean="0"/>
              <a:t>Tools </a:t>
            </a:r>
            <a:r>
              <a:rPr lang="en-US" dirty="0"/>
              <a:t>like Compose can use Swarm without any changes. </a:t>
            </a:r>
          </a:p>
        </p:txBody>
      </p:sp>
    </p:spTree>
    <p:extLst>
      <p:ext uri="{BB962C8B-B14F-4D97-AF65-F5344CB8AC3E}">
        <p14:creationId xmlns:p14="http://schemas.microsoft.com/office/powerpoint/2010/main" val="258773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 management?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dirty="0"/>
              <a:t>B</a:t>
            </a:r>
            <a:r>
              <a:rPr lang="en-US" dirty="0" smtClean="0"/>
              <a:t>uilding </a:t>
            </a:r>
            <a:r>
              <a:rPr lang="en-US" dirty="0"/>
              <a:t>using </a:t>
            </a:r>
            <a:r>
              <a:rPr lang="en-US" dirty="0" smtClean="0"/>
              <a:t>containers is becoming the standard. </a:t>
            </a:r>
            <a:r>
              <a:rPr lang="en-US" dirty="0"/>
              <a:t>Integral part of cloud </a:t>
            </a:r>
            <a:r>
              <a:rPr lang="en-US" dirty="0" smtClean="0"/>
              <a:t>architecture.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Brings new ways to deploy and manage software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Fosters standardized deployment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3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Overview - Kubernetes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84300" y="1767302"/>
            <a:ext cx="8897938" cy="3905976"/>
          </a:xfrm>
        </p:spPr>
        <p:txBody>
          <a:bodyPr/>
          <a:lstStyle/>
          <a:p>
            <a:pPr marL="14288" indent="0" fontAlgn="base">
              <a:buNone/>
            </a:pPr>
            <a:r>
              <a:rPr lang="en-US" dirty="0"/>
              <a:t>Capabilities:</a:t>
            </a:r>
          </a:p>
          <a:p>
            <a:pPr fontAlgn="base"/>
            <a:r>
              <a:rPr lang="en-US" dirty="0"/>
              <a:t>Scheduling </a:t>
            </a:r>
          </a:p>
          <a:p>
            <a:pPr fontAlgn="base"/>
            <a:r>
              <a:rPr lang="en-US" dirty="0"/>
              <a:t>Cross-node communication </a:t>
            </a:r>
          </a:p>
          <a:p>
            <a:pPr fontAlgn="base"/>
            <a:r>
              <a:rPr lang="en-US" dirty="0"/>
              <a:t>Service discovery </a:t>
            </a:r>
          </a:p>
          <a:p>
            <a:pPr fontAlgn="base"/>
            <a:r>
              <a:rPr lang="en-US"/>
              <a:t>Scaling, autoscaling</a:t>
            </a:r>
            <a:endParaRPr lang="en-US" dirty="0"/>
          </a:p>
          <a:p>
            <a:pPr fontAlgn="base"/>
            <a:r>
              <a:rPr lang="en-US" dirty="0"/>
              <a:t>Load balancing </a:t>
            </a:r>
          </a:p>
          <a:p>
            <a:pPr fontAlgn="base"/>
            <a:r>
              <a:rPr lang="en-US" dirty="0"/>
              <a:t>Self-healing (automatic restarts) </a:t>
            </a:r>
          </a:p>
          <a:p>
            <a:pPr fontAlgn="base"/>
            <a:r>
              <a:rPr lang="en-US" dirty="0"/>
              <a:t>Rolling updates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69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Management Systems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4741110"/>
              </p:ext>
            </p:extLst>
          </p:nvPr>
        </p:nvGraphicFramePr>
        <p:xfrm>
          <a:off x="1580605" y="1685109"/>
          <a:ext cx="6724469" cy="460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91303" y="1907177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EE, </a:t>
            </a:r>
            <a:r>
              <a:rPr lang="en-US" dirty="0" err="1" smtClean="0">
                <a:solidFill>
                  <a:schemeClr val="bg2"/>
                </a:solidFill>
              </a:rPr>
              <a:t>OpenShift</a:t>
            </a:r>
            <a:r>
              <a:rPr lang="en-US" dirty="0" smtClean="0">
                <a:solidFill>
                  <a:schemeClr val="bg2"/>
                </a:solidFill>
              </a:rPr>
              <a:t>,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control plane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91303" y="3083900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Cluster(s) managed by Kubernetes, Swarm, </a:t>
            </a:r>
            <a:r>
              <a:rPr lang="en-US" dirty="0" err="1" smtClean="0">
                <a:solidFill>
                  <a:schemeClr val="bg2"/>
                </a:solidFill>
              </a:rPr>
              <a:t>Mesos</a:t>
            </a:r>
            <a:r>
              <a:rPr lang="en-US" dirty="0" smtClean="0">
                <a:solidFill>
                  <a:schemeClr val="bg2"/>
                </a:solidFill>
              </a:rPr>
              <a:t>, Fleet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1848" y="4352956"/>
            <a:ext cx="310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Docker on Azure/AWS/VM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1303" y="5252681"/>
            <a:ext cx="310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App with React </a:t>
            </a:r>
            <a:r>
              <a:rPr lang="en-US" dirty="0" smtClean="0">
                <a:solidFill>
                  <a:schemeClr val="bg2"/>
                </a:solidFill>
              </a:rPr>
              <a:t>UI container, ASP.NET Core API container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113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Management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>
              <a:buNone/>
            </a:pPr>
            <a:r>
              <a:rPr lang="en-US" dirty="0" smtClean="0"/>
              <a:t>Control plane engineering </a:t>
            </a:r>
          </a:p>
          <a:p>
            <a:pPr lvl="1"/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sits </a:t>
            </a:r>
            <a:r>
              <a:rPr lang="en-US" dirty="0">
                <a:solidFill>
                  <a:schemeClr val="bg2"/>
                </a:solidFill>
              </a:rPr>
              <a:t>on top of the server nodes to </a:t>
            </a:r>
            <a:r>
              <a:rPr lang="en-US" dirty="0" smtClean="0">
                <a:solidFill>
                  <a:schemeClr val="bg2"/>
                </a:solidFill>
              </a:rPr>
              <a:t>help better management, uptime </a:t>
            </a:r>
            <a:r>
              <a:rPr lang="en-US" dirty="0">
                <a:solidFill>
                  <a:schemeClr val="bg2"/>
                </a:solidFill>
              </a:rPr>
              <a:t>and performance across multiple </a:t>
            </a:r>
            <a:r>
              <a:rPr lang="en-US" dirty="0" smtClean="0">
                <a:solidFill>
                  <a:schemeClr val="bg2"/>
                </a:solidFill>
              </a:rPr>
              <a:t>clouds</a:t>
            </a:r>
          </a:p>
          <a:p>
            <a:pPr lvl="1"/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creates </a:t>
            </a:r>
            <a:r>
              <a:rPr lang="en-US" dirty="0">
                <a:solidFill>
                  <a:schemeClr val="bg2"/>
                </a:solidFill>
              </a:rPr>
              <a:t>a deployment that’s easily </a:t>
            </a:r>
            <a:r>
              <a:rPr lang="en-US" dirty="0" smtClean="0">
                <a:solidFill>
                  <a:schemeClr val="bg2"/>
                </a:solidFill>
              </a:rPr>
              <a:t>scaled</a:t>
            </a:r>
          </a:p>
          <a:p>
            <a:pPr lvl="1"/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Run the same system on multiple, hybrid clouds</a:t>
            </a:r>
          </a:p>
        </p:txBody>
      </p:sp>
    </p:spTree>
    <p:extLst>
      <p:ext uri="{BB962C8B-B14F-4D97-AF65-F5344CB8AC3E}">
        <p14:creationId xmlns:p14="http://schemas.microsoft.com/office/powerpoint/2010/main" val="1228151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Management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Enterprise-grade</a:t>
            </a:r>
            <a:r>
              <a:rPr lang="en-US" dirty="0" smtClean="0">
                <a:sym typeface="Wingdings"/>
              </a:rPr>
              <a:t> (</a:t>
            </a:r>
            <a:r>
              <a:rPr lang="en-US" dirty="0" smtClean="0"/>
              <a:t>Docker Enterprise, </a:t>
            </a:r>
            <a:r>
              <a:rPr lang="en-US" dirty="0" err="1" smtClean="0"/>
              <a:t>OpenShift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Additional functionality, enterprise features,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More security scanning, secured images, centralized access control &amp; management, networking, pipeline features (i.e. easy multiple environment setup), standardization, </a:t>
            </a:r>
            <a:r>
              <a:rPr lang="en-US" dirty="0" err="1" smtClean="0"/>
              <a:t>CaaS</a:t>
            </a:r>
            <a:r>
              <a:rPr lang="en-US" dirty="0" smtClean="0"/>
              <a:t>/PaaS functionality, cloud-based services,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0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EE</a:t>
            </a:r>
            <a:endParaRPr lang="en-US" dirty="0"/>
          </a:p>
        </p:txBody>
      </p:sp>
      <p:pic>
        <p:nvPicPr>
          <p:cNvPr id="2050" name="Picture 2" descr="mage result for docke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315" y="1737359"/>
            <a:ext cx="12308591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OpenShift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16" y="1557295"/>
            <a:ext cx="5321547" cy="53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4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and 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Docker on Azure, VMs, Docker EE certified infrastructure, </a:t>
            </a:r>
            <a:r>
              <a:rPr lang="en-US" dirty="0" err="1" smtClean="0"/>
              <a:t>OpenShift</a:t>
            </a:r>
            <a:endParaRPr lang="en-US" dirty="0" smtClean="0"/>
          </a:p>
          <a:p>
            <a:r>
              <a:rPr lang="en-US" dirty="0" smtClean="0"/>
              <a:t>Azure Container Service (ACS)</a:t>
            </a:r>
          </a:p>
          <a:p>
            <a:r>
              <a:rPr lang="en-US" dirty="0"/>
              <a:t>Azure Kubernetes </a:t>
            </a:r>
            <a:r>
              <a:rPr lang="en-US" dirty="0" smtClean="0"/>
              <a:t>Service</a:t>
            </a:r>
            <a:r>
              <a:rPr lang="en-US" dirty="0"/>
              <a:t> </a:t>
            </a:r>
            <a:r>
              <a:rPr lang="en-US" dirty="0" smtClean="0"/>
              <a:t>(AKS)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6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0628" y="1632858"/>
            <a:ext cx="11769272" cy="3993470"/>
          </a:xfrm>
        </p:spPr>
        <p:txBody>
          <a:bodyPr/>
          <a:lstStyle/>
          <a:p>
            <a:pPr marL="14288" indent="0" algn="ctr" fontAlgn="base">
              <a:buNone/>
            </a:pPr>
            <a:r>
              <a:rPr lang="en-US" dirty="0" smtClean="0"/>
              <a:t>@</a:t>
            </a:r>
            <a:r>
              <a:rPr lang="en-US" dirty="0" err="1" smtClean="0"/>
              <a:t>wynv</a:t>
            </a:r>
            <a:r>
              <a:rPr lang="en-US" dirty="0"/>
              <a:t> </a:t>
            </a:r>
            <a:r>
              <a:rPr lang="en-US" dirty="0" smtClean="0"/>
              <a:t>| </a:t>
            </a:r>
            <a:r>
              <a:rPr lang="en-US" dirty="0" err="1" smtClean="0"/>
              <a:t>wyn.vandevanter@excella.com</a:t>
            </a:r>
            <a:endParaRPr lang="en-US" dirty="0"/>
          </a:p>
          <a:p>
            <a:pPr marL="14288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Kubernetes Tutorial: </a:t>
            </a:r>
            <a:r>
              <a:rPr lang="en-US" dirty="0"/>
              <a:t>Getting Started with Containers&amp;Clusters</a:t>
            </a:r>
            <a:r>
              <a:rPr lang="en-US" b="1" dirty="0"/>
              <a:t>, https://blog.codeship.com/getting-started-with-kubernetes/</a:t>
            </a:r>
          </a:p>
          <a:p>
            <a:pPr fontAlgn="base"/>
            <a:r>
              <a:rPr lang="en-US" dirty="0" smtClean="0"/>
              <a:t>Docker Swarm workshop, </a:t>
            </a:r>
            <a:r>
              <a:rPr lang="en-US" b="1" dirty="0" smtClean="0"/>
              <a:t>https://</a:t>
            </a:r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jpetazzo</a:t>
            </a:r>
            <a:r>
              <a:rPr lang="en-US" b="1" dirty="0" smtClean="0"/>
              <a:t>/</a:t>
            </a:r>
            <a:r>
              <a:rPr lang="en-US" b="1" dirty="0" err="1" smtClean="0"/>
              <a:t>container.training</a:t>
            </a:r>
            <a:endParaRPr lang="en-US" b="1" dirty="0" smtClean="0"/>
          </a:p>
          <a:p>
            <a:pPr fontAlgn="base"/>
            <a:r>
              <a:rPr lang="en-US" dirty="0" smtClean="0"/>
              <a:t>Azure Kubernetes Service</a:t>
            </a:r>
          </a:p>
          <a:p>
            <a:pPr fontAlgn="base"/>
            <a:r>
              <a:rPr lang="en-US" dirty="0" smtClean="0"/>
              <a:t>Deploy ASP.NET Core app to Kubernetes on Google Kubernetes Engine, </a:t>
            </a:r>
            <a:r>
              <a:rPr lang="en-US" b="1" dirty="0" smtClean="0"/>
              <a:t>https</a:t>
            </a:r>
            <a:r>
              <a:rPr lang="en-US" b="1" dirty="0"/>
              <a:t>://</a:t>
            </a:r>
            <a:r>
              <a:rPr lang="en-US" b="1" dirty="0" err="1"/>
              <a:t>codelabs.developers.google.com</a:t>
            </a:r>
            <a:r>
              <a:rPr lang="en-US" b="1" dirty="0"/>
              <a:t>/</a:t>
            </a:r>
            <a:r>
              <a:rPr lang="en-US" b="1" dirty="0" err="1"/>
              <a:t>codelabs</a:t>
            </a:r>
            <a:r>
              <a:rPr lang="en-US" b="1" dirty="0"/>
              <a:t>/cloud-</a:t>
            </a:r>
            <a:r>
              <a:rPr lang="en-US" b="1" dirty="0" err="1"/>
              <a:t>kubernetes</a:t>
            </a:r>
            <a:r>
              <a:rPr lang="en-US" b="1" dirty="0"/>
              <a:t>-</a:t>
            </a:r>
            <a:r>
              <a:rPr lang="en-US" b="1" dirty="0" err="1"/>
              <a:t>aspnetcore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1267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with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 fontAlgn="base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DB283A4-EF7D-324C-A5E1-890F003AA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1473645"/>
            <a:ext cx="7745042" cy="49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2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containers?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Isolate an application, its dependencies and resource use into a standard unit of execution &amp; deployment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application and everything it needs to run, with isolation benefits without the OS overhead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portable, less resource use, more shippable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1299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containers?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93" y="2263070"/>
            <a:ext cx="6021048" cy="2913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3" y="2263070"/>
            <a:ext cx="5638800" cy="39243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894093" y="1600288"/>
            <a:ext cx="56388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b="0" dirty="0" smtClean="0">
                <a:solidFill>
                  <a:schemeClr val="bg2"/>
                </a:solidFill>
              </a:rPr>
              <a:t>Containers</a:t>
            </a:r>
            <a:endParaRPr lang="en-US" sz="3400" b="0" dirty="0">
              <a:solidFill>
                <a:schemeClr val="bg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9093" y="1209764"/>
            <a:ext cx="5638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2"/>
                </a:solidFill>
              </a:rPr>
              <a:t>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209825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the fuss about containers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75" y="2138363"/>
            <a:ext cx="11478638" cy="3905976"/>
          </a:xfrm>
        </p:spPr>
        <p:txBody>
          <a:bodyPr/>
          <a:lstStyle/>
          <a:p>
            <a:pPr marL="14288" indent="0">
              <a:buNone/>
            </a:pPr>
            <a:r>
              <a:rPr lang="en-US" dirty="0"/>
              <a:t>U</a:t>
            </a:r>
            <a:r>
              <a:rPr lang="en-US" dirty="0" smtClean="0"/>
              <a:t>nprecedented </a:t>
            </a:r>
            <a:r>
              <a:rPr lang="en-US" dirty="0"/>
              <a:t>consistency and portability for testing and shipping modern software </a:t>
            </a:r>
            <a:r>
              <a:rPr lang="en-US" dirty="0" smtClean="0"/>
              <a:t>applications</a:t>
            </a:r>
          </a:p>
          <a:p>
            <a:pPr marL="14288" indent="0">
              <a:buNone/>
            </a:pPr>
            <a:endParaRPr lang="en-US" dirty="0" smtClean="0"/>
          </a:p>
          <a:p>
            <a:pPr marL="241300" lvl="1" indent="0">
              <a:buNone/>
            </a:pPr>
            <a:r>
              <a:rPr lang="en-US" b="1" i="1" dirty="0" smtClean="0">
                <a:solidFill>
                  <a:schemeClr val="bg2"/>
                </a:solidFill>
              </a:rPr>
              <a:t>Docker</a:t>
            </a:r>
            <a:r>
              <a:rPr lang="en-US" dirty="0" smtClean="0">
                <a:solidFill>
                  <a:schemeClr val="bg2"/>
                </a:solidFill>
              </a:rPr>
              <a:t> makes containers easier</a:t>
            </a:r>
          </a:p>
          <a:p>
            <a:pPr marL="241300" lvl="1" indent="0"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 marL="241300" lvl="1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	</a:t>
            </a:r>
            <a:r>
              <a:rPr lang="en-US" b="1" i="1" dirty="0" smtClean="0">
                <a:solidFill>
                  <a:schemeClr val="bg2"/>
                </a:solidFill>
              </a:rPr>
              <a:t>Orchestrators </a:t>
            </a:r>
            <a:r>
              <a:rPr lang="en-US" dirty="0" smtClean="0">
                <a:solidFill>
                  <a:schemeClr val="bg2"/>
                </a:solidFill>
              </a:rPr>
              <a:t>make groups of containers and apps easier</a:t>
            </a:r>
          </a:p>
          <a:p>
            <a:pPr marL="241300" lvl="1" indent="0"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 marL="241300" lvl="1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		</a:t>
            </a:r>
            <a:r>
              <a:rPr lang="en-US" b="1" i="1" dirty="0" smtClean="0">
                <a:solidFill>
                  <a:schemeClr val="bg2"/>
                </a:solidFill>
              </a:rPr>
              <a:t>Container management systems </a:t>
            </a:r>
            <a:r>
              <a:rPr lang="en-US" dirty="0" smtClean="0">
                <a:solidFill>
                  <a:schemeClr val="bg2"/>
                </a:solidFill>
              </a:rPr>
              <a:t>make groups of groups of 			containers easier</a:t>
            </a:r>
            <a:r>
              <a:rPr lang="mr-IN" dirty="0" smtClean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9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these </a:t>
            </a:r>
            <a:r>
              <a:rPr lang="en-US" dirty="0"/>
              <a:t>c</a:t>
            </a:r>
            <a:r>
              <a:rPr lang="en-US" dirty="0" smtClean="0"/>
              <a:t>ontainers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Apps in Linux Containers, running against a Linux kernel, on a Linux server(s)</a:t>
            </a:r>
          </a:p>
          <a:p>
            <a:r>
              <a:rPr lang="en-US" dirty="0" smtClean="0"/>
              <a:t>Apps in Windows Containers, running against a Windows kernel, on a Windows server(s)</a:t>
            </a:r>
          </a:p>
          <a:p>
            <a:r>
              <a:rPr lang="en-US" dirty="0" smtClean="0"/>
              <a:t>Servers in AWS, servers in Azure</a:t>
            </a:r>
          </a:p>
          <a:p>
            <a:r>
              <a:rPr lang="en-US" i="1" dirty="0" smtClean="0"/>
              <a:t>All containers, so all the same in some respects</a:t>
            </a:r>
          </a:p>
          <a:p>
            <a:r>
              <a:rPr lang="en-US" i="1" dirty="0" smtClean="0"/>
              <a:t>Manage them all the same way, centrally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5006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Makes managing </a:t>
            </a:r>
            <a:r>
              <a:rPr lang="en-US" dirty="0" smtClean="0"/>
              <a:t>a pool of servers &amp; their resources as </a:t>
            </a:r>
            <a:r>
              <a:rPr lang="en-US" dirty="0"/>
              <a:t>simple as managing </a:t>
            </a:r>
            <a:r>
              <a:rPr lang="en-US" dirty="0" smtClean="0"/>
              <a:t>a </a:t>
            </a:r>
            <a:r>
              <a:rPr lang="en-US" dirty="0"/>
              <a:t>single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Typically for large scale, now container-based software deployment too</a:t>
            </a:r>
          </a:p>
          <a:p>
            <a:r>
              <a:rPr lang="en-US" dirty="0" smtClean="0"/>
              <a:t>You don’t want to care much, about where containers run</a:t>
            </a:r>
          </a:p>
          <a:p>
            <a:r>
              <a:rPr lang="en-US" dirty="0" smtClean="0"/>
              <a:t>With multiple container-based apps, a cluster is a way to standardized deployment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3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Container Orchestration?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4288" indent="0" fontAlgn="base">
              <a:buNone/>
            </a:pPr>
            <a:r>
              <a:rPr lang="en-US" dirty="0" smtClean="0"/>
              <a:t>Makes managing container-based applications across a cluster(s) easier</a:t>
            </a:r>
            <a:endParaRPr lang="en-US" dirty="0" smtClean="0"/>
          </a:p>
          <a:p>
            <a:pPr marL="14288" indent="0" fontAlgn="base">
              <a:buNone/>
            </a:pPr>
            <a:r>
              <a:rPr lang="en-US" dirty="0" smtClean="0"/>
              <a:t>To </a:t>
            </a:r>
            <a:r>
              <a:rPr lang="en-US" dirty="0"/>
              <a:t>give a </a:t>
            </a:r>
            <a:r>
              <a:rPr lang="en-US" dirty="0" smtClean="0"/>
              <a:t>1) single </a:t>
            </a:r>
            <a:r>
              <a:rPr lang="en-US" dirty="0"/>
              <a:t>development layer for developers; </a:t>
            </a:r>
            <a:r>
              <a:rPr lang="en-US" dirty="0" smtClean="0"/>
              <a:t>2) a </a:t>
            </a:r>
            <a:r>
              <a:rPr lang="en-US" dirty="0"/>
              <a:t>single platform for application deployment across clouds and </a:t>
            </a:r>
            <a:r>
              <a:rPr lang="en-US" dirty="0" smtClean="0"/>
              <a:t>3) operationalized </a:t>
            </a:r>
            <a:r>
              <a:rPr lang="en-US" dirty="0"/>
              <a:t>efficiency across the organization </a:t>
            </a:r>
          </a:p>
          <a:p>
            <a:pPr marL="14288" indent="0" fontAlgn="base">
              <a:buNone/>
            </a:pPr>
            <a:r>
              <a:rPr lang="en-US" dirty="0"/>
              <a:t>Various distributed container management functionality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5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D63B3A"/>
      </a:dk1>
      <a:lt1>
        <a:srgbClr val="FEFFFF"/>
      </a:lt1>
      <a:dk2>
        <a:srgbClr val="3382AE"/>
      </a:dk2>
      <a:lt2>
        <a:srgbClr val="2F2E35"/>
      </a:lt2>
      <a:accent1>
        <a:srgbClr val="91CFD4"/>
      </a:accent1>
      <a:accent2>
        <a:srgbClr val="2C266D"/>
      </a:accent2>
      <a:accent3>
        <a:srgbClr val="D73C3C"/>
      </a:accent3>
      <a:accent4>
        <a:srgbClr val="FAD245"/>
      </a:accent4>
      <a:accent5>
        <a:srgbClr val="ABB3BA"/>
      </a:accent5>
      <a:accent6>
        <a:srgbClr val="DCE0E2"/>
      </a:accent6>
      <a:hlink>
        <a:srgbClr val="E7F5F6"/>
      </a:hlink>
      <a:folHlink>
        <a:srgbClr val="DCDDD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cella Template 1 " id="{D6D1CFAC-21DD-2447-82FC-1BFC7E39A75D}" vid="{BF6D1B5B-C37F-244A-87ED-C86C654E99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DFF81612CCC64AA410D4B1570458CF" ma:contentTypeVersion="2" ma:contentTypeDescription="Create a new document." ma:contentTypeScope="" ma:versionID="e26ec1dc886f93c3b41a4ab375df27cd">
  <xsd:schema xmlns:xsd="http://www.w3.org/2001/XMLSchema" xmlns:xs="http://www.w3.org/2001/XMLSchema" xmlns:p="http://schemas.microsoft.com/office/2006/metadata/properties" xmlns:ns2="7ada1e2f-e1e8-4e51-a8e0-982e6dc14b31" targetNamespace="http://schemas.microsoft.com/office/2006/metadata/properties" ma:root="true" ma:fieldsID="067f5a1642f80774289e18c13e6c5623" ns2:_="">
    <xsd:import namespace="7ada1e2f-e1e8-4e51-a8e0-982e6dc14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da1e2f-e1e8-4e51-a8e0-982e6dc14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DC53B-B651-4A75-BBCA-47EC311DBD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9A99D5-B55E-4B19-8C7D-B093A318EE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da1e2f-e1e8-4e51-a8e0-982e6dc14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Excella Template 1 </Template>
  <TotalTime>2440</TotalTime>
  <Words>1131</Words>
  <Application>Microsoft Macintosh PowerPoint</Application>
  <PresentationFormat>Widescreen</PresentationFormat>
  <Paragraphs>213</Paragraphs>
  <Slides>38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Mangal</vt:lpstr>
      <vt:lpstr>Muli</vt:lpstr>
      <vt:lpstr>Muli Black</vt:lpstr>
      <vt:lpstr>Questrial</vt:lpstr>
      <vt:lpstr>Wingdings</vt:lpstr>
      <vt:lpstr>Arial</vt:lpstr>
      <vt:lpstr>Office Theme</vt:lpstr>
      <vt:lpstr>Overview of Container Management</vt:lpstr>
      <vt:lpstr>Agenda</vt:lpstr>
      <vt:lpstr>Why container management?</vt:lpstr>
      <vt:lpstr>What are containers?</vt:lpstr>
      <vt:lpstr>What are containers?</vt:lpstr>
      <vt:lpstr>All the fuss about containers</vt:lpstr>
      <vt:lpstr>All these containers</vt:lpstr>
      <vt:lpstr>Clusters</vt:lpstr>
      <vt:lpstr>What is Container Orchestration?</vt:lpstr>
      <vt:lpstr>Container Infrastructure</vt:lpstr>
      <vt:lpstr>Container Orchestration</vt:lpstr>
      <vt:lpstr>PowerPoint Presentation</vt:lpstr>
      <vt:lpstr>Container Orchestration</vt:lpstr>
      <vt:lpstr>Orchestrators</vt:lpstr>
      <vt:lpstr>Container Orchestration</vt:lpstr>
      <vt:lpstr>Cluster of Nodes</vt:lpstr>
      <vt:lpstr>Setting up an orchestrator</vt:lpstr>
      <vt:lpstr>Tool Overview – ECS, Kubernetes, Swarm, oh my (Mesos, Fleet, etc)</vt:lpstr>
      <vt:lpstr>Tool Overview - ECS</vt:lpstr>
      <vt:lpstr>Tool Overview - ECS</vt:lpstr>
      <vt:lpstr>Tool Overview - ECS</vt:lpstr>
      <vt:lpstr>Tool Overview - ECS</vt:lpstr>
      <vt:lpstr>PowerPoint Presentation</vt:lpstr>
      <vt:lpstr>Tool Overview - Kubernetes</vt:lpstr>
      <vt:lpstr>Tool Overview - Kubernetes</vt:lpstr>
      <vt:lpstr>Tool Overview - Kubernetes</vt:lpstr>
      <vt:lpstr>Tool Overview - Kubernetes</vt:lpstr>
      <vt:lpstr>Kubernetes</vt:lpstr>
      <vt:lpstr>Tool Overview - Swarm</vt:lpstr>
      <vt:lpstr>Tool Overview - Kubernetes</vt:lpstr>
      <vt:lpstr>Container Management Systems</vt:lpstr>
      <vt:lpstr>Container Management Systems</vt:lpstr>
      <vt:lpstr>Container Management Systems</vt:lpstr>
      <vt:lpstr>Docker EE</vt:lpstr>
      <vt:lpstr>OpenShift</vt:lpstr>
      <vt:lpstr>Azure and Docker</vt:lpstr>
      <vt:lpstr>Next Steps</vt:lpstr>
      <vt:lpstr>CI with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Mandy Mullins</dc:creator>
  <cp:lastModifiedBy>Wyn Van Devanter</cp:lastModifiedBy>
  <cp:revision>160</cp:revision>
  <dcterms:created xsi:type="dcterms:W3CDTF">2017-11-27T20:06:34Z</dcterms:created>
  <dcterms:modified xsi:type="dcterms:W3CDTF">2018-05-12T14:12:58Z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0x010100E6DFF81612CCC64AA410D4B1570458CF</vt:lpwstr>
  </property>
</Properties>
</file>